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3" r:id="rId4"/>
    <p:sldId id="264" r:id="rId5"/>
    <p:sldId id="280" r:id="rId6"/>
    <p:sldId id="279" r:id="rId7"/>
    <p:sldId id="278" r:id="rId8"/>
    <p:sldId id="28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69" d="100"/>
          <a:sy n="69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65920-760E-471D-8266-AC8869FAEA68}" type="doc">
      <dgm:prSet loTypeId="urn:microsoft.com/office/officeart/2005/8/layout/process2" loCatId="process" qsTypeId="urn:microsoft.com/office/officeart/2005/8/quickstyle/simple2" qsCatId="simple" csTypeId="urn:microsoft.com/office/officeart/2005/8/colors/colorful4" csCatId="colorful" phldr="1"/>
      <dgm:spPr/>
    </dgm:pt>
    <dgm:pt modelId="{E205FE56-A73F-482A-B038-C80DBB2CC2FA}">
      <dgm:prSet phldrT="[テキスト]" custT="1"/>
      <dgm:spPr/>
      <dgm:t>
        <a:bodyPr/>
        <a:lstStyle/>
        <a:p>
          <a:r>
            <a:rPr kumimoji="1" lang="ja-JP" altLang="en-US" sz="2800" dirty="0" smtClean="0"/>
            <a:t>特徴ベクトルクラスを作る</a:t>
          </a:r>
          <a:endParaRPr kumimoji="1" lang="ja-JP" altLang="en-US" sz="2800" dirty="0"/>
        </a:p>
      </dgm:t>
    </dgm:pt>
    <dgm:pt modelId="{95D7B1B7-032A-4622-8760-72982F77068A}" type="parTrans" cxnId="{C1C24B90-E852-4D0E-8355-D19BC8EF3566}">
      <dgm:prSet/>
      <dgm:spPr/>
      <dgm:t>
        <a:bodyPr/>
        <a:lstStyle/>
        <a:p>
          <a:endParaRPr kumimoji="1" lang="ja-JP" altLang="en-US" sz="3200"/>
        </a:p>
      </dgm:t>
    </dgm:pt>
    <dgm:pt modelId="{7FE1544F-E84D-4851-B71B-E1B3079623A4}" type="sibTrans" cxnId="{C1C24B90-E852-4D0E-8355-D19BC8EF3566}">
      <dgm:prSet custT="1"/>
      <dgm:spPr/>
      <dgm:t>
        <a:bodyPr/>
        <a:lstStyle/>
        <a:p>
          <a:endParaRPr kumimoji="1" lang="ja-JP" altLang="en-US" sz="2000"/>
        </a:p>
      </dgm:t>
    </dgm:pt>
    <dgm:pt modelId="{819FA4A4-CD5C-4B3B-8E75-A1A6F13128B1}">
      <dgm:prSet phldrT="[テキスト]" custT="1"/>
      <dgm:spPr/>
      <dgm:t>
        <a:bodyPr/>
        <a:lstStyle/>
        <a:p>
          <a:r>
            <a:rPr kumimoji="1" lang="ja-JP" altLang="en-US" sz="2800" dirty="0" smtClean="0"/>
            <a:t>特徴ベクトルを作る</a:t>
          </a:r>
          <a:endParaRPr kumimoji="1" lang="ja-JP" altLang="en-US" sz="2800" dirty="0"/>
        </a:p>
      </dgm:t>
    </dgm:pt>
    <dgm:pt modelId="{3C3E7585-D7B8-4711-9036-A87470F1BEB1}" type="parTrans" cxnId="{4E27BDF1-24A8-406A-B6DE-76792D46990D}">
      <dgm:prSet/>
      <dgm:spPr/>
      <dgm:t>
        <a:bodyPr/>
        <a:lstStyle/>
        <a:p>
          <a:endParaRPr kumimoji="1" lang="ja-JP" altLang="en-US" sz="3200"/>
        </a:p>
      </dgm:t>
    </dgm:pt>
    <dgm:pt modelId="{3CB99796-7D05-4EC3-A945-7A6E75430D72}" type="sibTrans" cxnId="{4E27BDF1-24A8-406A-B6DE-76792D46990D}">
      <dgm:prSet custT="1"/>
      <dgm:spPr/>
      <dgm:t>
        <a:bodyPr/>
        <a:lstStyle/>
        <a:p>
          <a:endParaRPr kumimoji="1" lang="ja-JP" altLang="en-US" sz="2000"/>
        </a:p>
      </dgm:t>
    </dgm:pt>
    <dgm:pt modelId="{548F1058-E1CD-4B65-833B-8F90E337AA43}">
      <dgm:prSet phldrT="[テキスト]" custT="1"/>
      <dgm:spPr/>
      <dgm:t>
        <a:bodyPr/>
        <a:lstStyle/>
        <a:p>
          <a:r>
            <a:rPr kumimoji="1" lang="en-US" altLang="ja-JP" sz="2800" dirty="0" smtClean="0"/>
            <a:t>WEKA</a:t>
          </a:r>
          <a:r>
            <a:rPr kumimoji="1" lang="ja-JP" altLang="en-US" sz="2800" dirty="0" smtClean="0"/>
            <a:t>・</a:t>
          </a:r>
          <a:r>
            <a:rPr kumimoji="1" lang="en-US" altLang="ja-JP" sz="2800" dirty="0" smtClean="0"/>
            <a:t>R</a:t>
          </a:r>
          <a:r>
            <a:rPr kumimoji="1" lang="ja-JP" altLang="en-US" sz="2800" dirty="0" smtClean="0"/>
            <a:t>を使ってクラスの分散と重なりを確認する</a:t>
          </a:r>
          <a:endParaRPr kumimoji="1" lang="ja-JP" altLang="en-US" sz="2800" dirty="0"/>
        </a:p>
      </dgm:t>
    </dgm:pt>
    <dgm:pt modelId="{11A018B3-C61C-411D-9B74-A47B99852A8F}" type="parTrans" cxnId="{732CEB6E-F378-4A39-BF93-5DD04049458C}">
      <dgm:prSet/>
      <dgm:spPr/>
      <dgm:t>
        <a:bodyPr/>
        <a:lstStyle/>
        <a:p>
          <a:endParaRPr kumimoji="1" lang="ja-JP" altLang="en-US" sz="3200"/>
        </a:p>
      </dgm:t>
    </dgm:pt>
    <dgm:pt modelId="{73761173-15E3-4354-93DF-8E5D72B88DA2}" type="sibTrans" cxnId="{732CEB6E-F378-4A39-BF93-5DD04049458C}">
      <dgm:prSet custT="1"/>
      <dgm:spPr/>
      <dgm:t>
        <a:bodyPr/>
        <a:lstStyle/>
        <a:p>
          <a:endParaRPr kumimoji="1" lang="ja-JP" altLang="en-US" sz="2000"/>
        </a:p>
      </dgm:t>
    </dgm:pt>
    <dgm:pt modelId="{D292E8F0-5F56-4848-AF81-E3253614BB0C}">
      <dgm:prSet phldrT="[テキスト]" custT="1"/>
      <dgm:spPr/>
      <dgm:t>
        <a:bodyPr/>
        <a:lstStyle/>
        <a:p>
          <a:r>
            <a:rPr kumimoji="1" lang="ja-JP" altLang="en-US" sz="2800" dirty="0" smtClean="0"/>
            <a:t>交差確認法による学習成績を確認する</a:t>
          </a:r>
          <a:endParaRPr kumimoji="1" lang="ja-JP" altLang="en-US" sz="2800" dirty="0"/>
        </a:p>
      </dgm:t>
    </dgm:pt>
    <dgm:pt modelId="{9546BF6C-AFDC-497A-86BD-124A7C87B273}" type="parTrans" cxnId="{28963DA9-B9C9-477C-8757-A75CE7BD78C2}">
      <dgm:prSet/>
      <dgm:spPr/>
      <dgm:t>
        <a:bodyPr/>
        <a:lstStyle/>
        <a:p>
          <a:endParaRPr kumimoji="1" lang="ja-JP" altLang="en-US" sz="3200"/>
        </a:p>
      </dgm:t>
    </dgm:pt>
    <dgm:pt modelId="{685E5B48-EEAF-4C8D-8D40-C12DD978E3A9}" type="sibTrans" cxnId="{28963DA9-B9C9-477C-8757-A75CE7BD78C2}">
      <dgm:prSet/>
      <dgm:spPr/>
      <dgm:t>
        <a:bodyPr/>
        <a:lstStyle/>
        <a:p>
          <a:endParaRPr kumimoji="1" lang="ja-JP" altLang="en-US" sz="3200"/>
        </a:p>
      </dgm:t>
    </dgm:pt>
    <dgm:pt modelId="{DA867715-6113-4401-8783-7018B8AD5DA6}" type="pres">
      <dgm:prSet presAssocID="{05B65920-760E-471D-8266-AC8869FAEA68}" presName="linearFlow" presStyleCnt="0">
        <dgm:presLayoutVars>
          <dgm:resizeHandles val="exact"/>
        </dgm:presLayoutVars>
      </dgm:prSet>
      <dgm:spPr/>
    </dgm:pt>
    <dgm:pt modelId="{74C8051B-DC5C-41AD-B898-D58AE7020141}" type="pres">
      <dgm:prSet presAssocID="{E205FE56-A73F-482A-B038-C80DBB2CC2FA}" presName="node" presStyleLbl="node1" presStyleIdx="0" presStyleCnt="4" custScaleX="2670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0DFD6FD-0FF7-4CA0-8F5E-84ED77B25F62}" type="pres">
      <dgm:prSet presAssocID="{7FE1544F-E84D-4851-B71B-E1B3079623A4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1E2630CF-6EC7-4AEB-8C61-DC3A7AE672BC}" type="pres">
      <dgm:prSet presAssocID="{7FE1544F-E84D-4851-B71B-E1B3079623A4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15CE88EB-5DEE-4547-A397-9FEC6B089EF6}" type="pres">
      <dgm:prSet presAssocID="{819FA4A4-CD5C-4B3B-8E75-A1A6F13128B1}" presName="node" presStyleLbl="node1" presStyleIdx="1" presStyleCnt="4" custScaleX="26840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8350528-3B21-4D3A-8893-B03C5243C76E}" type="pres">
      <dgm:prSet presAssocID="{3CB99796-7D05-4EC3-A945-7A6E75430D7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E7FEEF75-7E56-4AAA-A6F2-AF4679FDB61E}" type="pres">
      <dgm:prSet presAssocID="{3CB99796-7D05-4EC3-A945-7A6E75430D7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66D0A748-F4DE-41E1-AD69-16D8ED006AD2}" type="pres">
      <dgm:prSet presAssocID="{548F1058-E1CD-4B65-833B-8F90E337AA43}" presName="node" presStyleLbl="node1" presStyleIdx="2" presStyleCnt="4" custScaleX="3319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4C5682-4B27-4647-9963-488017D5DFC3}" type="pres">
      <dgm:prSet presAssocID="{73761173-15E3-4354-93DF-8E5D72B88DA2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906A8FC0-1389-459B-8A3F-96E90F178870}" type="pres">
      <dgm:prSet presAssocID="{73761173-15E3-4354-93DF-8E5D72B88DA2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2BC29882-5E3E-40E9-A96C-D588043DA084}" type="pres">
      <dgm:prSet presAssocID="{D292E8F0-5F56-4848-AF81-E3253614BB0C}" presName="node" presStyleLbl="node1" presStyleIdx="3" presStyleCnt="4" custScaleX="2733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E27BDF1-24A8-406A-B6DE-76792D46990D}" srcId="{05B65920-760E-471D-8266-AC8869FAEA68}" destId="{819FA4A4-CD5C-4B3B-8E75-A1A6F13128B1}" srcOrd="1" destOrd="0" parTransId="{3C3E7585-D7B8-4711-9036-A87470F1BEB1}" sibTransId="{3CB99796-7D05-4EC3-A945-7A6E75430D72}"/>
    <dgm:cxn modelId="{7A4B2819-58B3-4902-A2D4-5E89E527A271}" type="presOf" srcId="{548F1058-E1CD-4B65-833B-8F90E337AA43}" destId="{66D0A748-F4DE-41E1-AD69-16D8ED006AD2}" srcOrd="0" destOrd="0" presId="urn:microsoft.com/office/officeart/2005/8/layout/process2"/>
    <dgm:cxn modelId="{5FF9CC36-3085-45C5-B626-120F7271F3FB}" type="presOf" srcId="{3CB99796-7D05-4EC3-A945-7A6E75430D72}" destId="{E7FEEF75-7E56-4AAA-A6F2-AF4679FDB61E}" srcOrd="1" destOrd="0" presId="urn:microsoft.com/office/officeart/2005/8/layout/process2"/>
    <dgm:cxn modelId="{43AC05FE-461A-4125-9946-EFEA5DFB41A1}" type="presOf" srcId="{D292E8F0-5F56-4848-AF81-E3253614BB0C}" destId="{2BC29882-5E3E-40E9-A96C-D588043DA084}" srcOrd="0" destOrd="0" presId="urn:microsoft.com/office/officeart/2005/8/layout/process2"/>
    <dgm:cxn modelId="{6264D37F-FEE7-4B30-A4B9-9387BE40ED49}" type="presOf" srcId="{819FA4A4-CD5C-4B3B-8E75-A1A6F13128B1}" destId="{15CE88EB-5DEE-4547-A397-9FEC6B089EF6}" srcOrd="0" destOrd="0" presId="urn:microsoft.com/office/officeart/2005/8/layout/process2"/>
    <dgm:cxn modelId="{C64B4499-35FC-4FCF-AAB9-8BE41D0C8E61}" type="presOf" srcId="{73761173-15E3-4354-93DF-8E5D72B88DA2}" destId="{906A8FC0-1389-459B-8A3F-96E90F178870}" srcOrd="1" destOrd="0" presId="urn:microsoft.com/office/officeart/2005/8/layout/process2"/>
    <dgm:cxn modelId="{86B68EC2-4259-4F76-995D-67C2FD6A1934}" type="presOf" srcId="{7FE1544F-E84D-4851-B71B-E1B3079623A4}" destId="{1E2630CF-6EC7-4AEB-8C61-DC3A7AE672BC}" srcOrd="1" destOrd="0" presId="urn:microsoft.com/office/officeart/2005/8/layout/process2"/>
    <dgm:cxn modelId="{732CEB6E-F378-4A39-BF93-5DD04049458C}" srcId="{05B65920-760E-471D-8266-AC8869FAEA68}" destId="{548F1058-E1CD-4B65-833B-8F90E337AA43}" srcOrd="2" destOrd="0" parTransId="{11A018B3-C61C-411D-9B74-A47B99852A8F}" sibTransId="{73761173-15E3-4354-93DF-8E5D72B88DA2}"/>
    <dgm:cxn modelId="{AA9979FD-CADB-4034-A02F-AFDF6C3EE453}" type="presOf" srcId="{E205FE56-A73F-482A-B038-C80DBB2CC2FA}" destId="{74C8051B-DC5C-41AD-B898-D58AE7020141}" srcOrd="0" destOrd="0" presId="urn:microsoft.com/office/officeart/2005/8/layout/process2"/>
    <dgm:cxn modelId="{B9527A93-8F9B-4372-8C3D-E95AFE47CAE1}" type="presOf" srcId="{7FE1544F-E84D-4851-B71B-E1B3079623A4}" destId="{10DFD6FD-0FF7-4CA0-8F5E-84ED77B25F62}" srcOrd="0" destOrd="0" presId="urn:microsoft.com/office/officeart/2005/8/layout/process2"/>
    <dgm:cxn modelId="{C1C24B90-E852-4D0E-8355-D19BC8EF3566}" srcId="{05B65920-760E-471D-8266-AC8869FAEA68}" destId="{E205FE56-A73F-482A-B038-C80DBB2CC2FA}" srcOrd="0" destOrd="0" parTransId="{95D7B1B7-032A-4622-8760-72982F77068A}" sibTransId="{7FE1544F-E84D-4851-B71B-E1B3079623A4}"/>
    <dgm:cxn modelId="{28963DA9-B9C9-477C-8757-A75CE7BD78C2}" srcId="{05B65920-760E-471D-8266-AC8869FAEA68}" destId="{D292E8F0-5F56-4848-AF81-E3253614BB0C}" srcOrd="3" destOrd="0" parTransId="{9546BF6C-AFDC-497A-86BD-124A7C87B273}" sibTransId="{685E5B48-EEAF-4C8D-8D40-C12DD978E3A9}"/>
    <dgm:cxn modelId="{434C57A3-7963-42F7-9512-3AC069DE4E66}" type="presOf" srcId="{05B65920-760E-471D-8266-AC8869FAEA68}" destId="{DA867715-6113-4401-8783-7018B8AD5DA6}" srcOrd="0" destOrd="0" presId="urn:microsoft.com/office/officeart/2005/8/layout/process2"/>
    <dgm:cxn modelId="{0F0CF89F-A598-427E-8F28-4C0801221E0C}" type="presOf" srcId="{73761173-15E3-4354-93DF-8E5D72B88DA2}" destId="{7D4C5682-4B27-4647-9963-488017D5DFC3}" srcOrd="0" destOrd="0" presId="urn:microsoft.com/office/officeart/2005/8/layout/process2"/>
    <dgm:cxn modelId="{CE0FFBA4-5E8C-4046-9E96-40CADD2EC20A}" type="presOf" srcId="{3CB99796-7D05-4EC3-A945-7A6E75430D72}" destId="{08350528-3B21-4D3A-8893-B03C5243C76E}" srcOrd="0" destOrd="0" presId="urn:microsoft.com/office/officeart/2005/8/layout/process2"/>
    <dgm:cxn modelId="{531AEAD2-F54C-4EF2-A2EC-2B0ACFD5E987}" type="presParOf" srcId="{DA867715-6113-4401-8783-7018B8AD5DA6}" destId="{74C8051B-DC5C-41AD-B898-D58AE7020141}" srcOrd="0" destOrd="0" presId="urn:microsoft.com/office/officeart/2005/8/layout/process2"/>
    <dgm:cxn modelId="{095CD08E-EED1-48CA-9769-4F3D77291FDF}" type="presParOf" srcId="{DA867715-6113-4401-8783-7018B8AD5DA6}" destId="{10DFD6FD-0FF7-4CA0-8F5E-84ED77B25F62}" srcOrd="1" destOrd="0" presId="urn:microsoft.com/office/officeart/2005/8/layout/process2"/>
    <dgm:cxn modelId="{5B6C2A8D-FB0B-4E79-BED5-A3601F081CC9}" type="presParOf" srcId="{10DFD6FD-0FF7-4CA0-8F5E-84ED77B25F62}" destId="{1E2630CF-6EC7-4AEB-8C61-DC3A7AE672BC}" srcOrd="0" destOrd="0" presId="urn:microsoft.com/office/officeart/2005/8/layout/process2"/>
    <dgm:cxn modelId="{27C9003B-CF6D-461A-AE1A-C678E52152AD}" type="presParOf" srcId="{DA867715-6113-4401-8783-7018B8AD5DA6}" destId="{15CE88EB-5DEE-4547-A397-9FEC6B089EF6}" srcOrd="2" destOrd="0" presId="urn:microsoft.com/office/officeart/2005/8/layout/process2"/>
    <dgm:cxn modelId="{696AD3BE-05C3-45AA-B1CB-2C4F3D33B38C}" type="presParOf" srcId="{DA867715-6113-4401-8783-7018B8AD5DA6}" destId="{08350528-3B21-4D3A-8893-B03C5243C76E}" srcOrd="3" destOrd="0" presId="urn:microsoft.com/office/officeart/2005/8/layout/process2"/>
    <dgm:cxn modelId="{43712725-A5B8-46C9-A334-19BC8FCD15AB}" type="presParOf" srcId="{08350528-3B21-4D3A-8893-B03C5243C76E}" destId="{E7FEEF75-7E56-4AAA-A6F2-AF4679FDB61E}" srcOrd="0" destOrd="0" presId="urn:microsoft.com/office/officeart/2005/8/layout/process2"/>
    <dgm:cxn modelId="{66AB26B6-11C3-45AB-88D8-F9F3EB0A6C5C}" type="presParOf" srcId="{DA867715-6113-4401-8783-7018B8AD5DA6}" destId="{66D0A748-F4DE-41E1-AD69-16D8ED006AD2}" srcOrd="4" destOrd="0" presId="urn:microsoft.com/office/officeart/2005/8/layout/process2"/>
    <dgm:cxn modelId="{9CA310C1-2719-42AF-9717-0CDD65540A58}" type="presParOf" srcId="{DA867715-6113-4401-8783-7018B8AD5DA6}" destId="{7D4C5682-4B27-4647-9963-488017D5DFC3}" srcOrd="5" destOrd="0" presId="urn:microsoft.com/office/officeart/2005/8/layout/process2"/>
    <dgm:cxn modelId="{F0A39C56-D87A-427E-8AE1-21F6E8101D7C}" type="presParOf" srcId="{7D4C5682-4B27-4647-9963-488017D5DFC3}" destId="{906A8FC0-1389-459B-8A3F-96E90F178870}" srcOrd="0" destOrd="0" presId="urn:microsoft.com/office/officeart/2005/8/layout/process2"/>
    <dgm:cxn modelId="{DF651BE9-1CBC-4BCD-A28E-DBE5C9901CEF}" type="presParOf" srcId="{DA867715-6113-4401-8783-7018B8AD5DA6}" destId="{2BC29882-5E3E-40E9-A96C-D588043DA08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051B-DC5C-41AD-B898-D58AE7020141}">
      <dsp:nvSpPr>
        <dsp:cNvPr id="0" name=""/>
        <dsp:cNvSpPr/>
      </dsp:nvSpPr>
      <dsp:spPr>
        <a:xfrm>
          <a:off x="813823" y="3368"/>
          <a:ext cx="6688769" cy="626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特徴ベクトルクラスを作る</a:t>
          </a:r>
          <a:endParaRPr kumimoji="1" lang="ja-JP" altLang="en-US" sz="2800" kern="1200" dirty="0"/>
        </a:p>
      </dsp:txBody>
      <dsp:txXfrm>
        <a:off x="832166" y="21711"/>
        <a:ext cx="6652083" cy="589584"/>
      </dsp:txXfrm>
    </dsp:sp>
    <dsp:sp modelId="{10DFD6FD-0FF7-4CA0-8F5E-84ED77B25F62}">
      <dsp:nvSpPr>
        <dsp:cNvPr id="0" name=""/>
        <dsp:cNvSpPr/>
      </dsp:nvSpPr>
      <dsp:spPr>
        <a:xfrm rot="5400000">
          <a:off x="4040782" y="645295"/>
          <a:ext cx="234851" cy="28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 rot="-5400000">
        <a:off x="4073662" y="668780"/>
        <a:ext cx="169093" cy="164396"/>
      </dsp:txXfrm>
    </dsp:sp>
    <dsp:sp modelId="{15CE88EB-5DEE-4547-A397-9FEC6B089EF6}">
      <dsp:nvSpPr>
        <dsp:cNvPr id="0" name=""/>
        <dsp:cNvSpPr/>
      </dsp:nvSpPr>
      <dsp:spPr>
        <a:xfrm>
          <a:off x="796275" y="942774"/>
          <a:ext cx="6723865" cy="626270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特徴ベクトルを作る</a:t>
          </a:r>
          <a:endParaRPr kumimoji="1" lang="ja-JP" altLang="en-US" sz="2800" kern="1200" dirty="0"/>
        </a:p>
      </dsp:txBody>
      <dsp:txXfrm>
        <a:off x="814618" y="961117"/>
        <a:ext cx="6687179" cy="589584"/>
      </dsp:txXfrm>
    </dsp:sp>
    <dsp:sp modelId="{08350528-3B21-4D3A-8893-B03C5243C76E}">
      <dsp:nvSpPr>
        <dsp:cNvPr id="0" name=""/>
        <dsp:cNvSpPr/>
      </dsp:nvSpPr>
      <dsp:spPr>
        <a:xfrm rot="5400000">
          <a:off x="4040782" y="1584701"/>
          <a:ext cx="234851" cy="28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 rot="-5400000">
        <a:off x="4073662" y="1608186"/>
        <a:ext cx="169093" cy="164396"/>
      </dsp:txXfrm>
    </dsp:sp>
    <dsp:sp modelId="{66D0A748-F4DE-41E1-AD69-16D8ED006AD2}">
      <dsp:nvSpPr>
        <dsp:cNvPr id="0" name=""/>
        <dsp:cNvSpPr/>
      </dsp:nvSpPr>
      <dsp:spPr>
        <a:xfrm>
          <a:off x="-2" y="1882180"/>
          <a:ext cx="8316421" cy="626270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WEKA</a:t>
          </a:r>
          <a:r>
            <a:rPr kumimoji="1" lang="ja-JP" altLang="en-US" sz="2800" kern="1200" dirty="0" smtClean="0"/>
            <a:t>・</a:t>
          </a:r>
          <a:r>
            <a:rPr kumimoji="1" lang="en-US" altLang="ja-JP" sz="2800" kern="1200" dirty="0" smtClean="0"/>
            <a:t>R</a:t>
          </a:r>
          <a:r>
            <a:rPr kumimoji="1" lang="ja-JP" altLang="en-US" sz="2800" kern="1200" dirty="0" smtClean="0"/>
            <a:t>を使ってクラスの分散と重なりを確認する</a:t>
          </a:r>
          <a:endParaRPr kumimoji="1" lang="ja-JP" altLang="en-US" sz="2800" kern="1200" dirty="0"/>
        </a:p>
      </dsp:txBody>
      <dsp:txXfrm>
        <a:off x="18341" y="1900523"/>
        <a:ext cx="8279735" cy="589584"/>
      </dsp:txXfrm>
    </dsp:sp>
    <dsp:sp modelId="{7D4C5682-4B27-4647-9963-488017D5DFC3}">
      <dsp:nvSpPr>
        <dsp:cNvPr id="0" name=""/>
        <dsp:cNvSpPr/>
      </dsp:nvSpPr>
      <dsp:spPr>
        <a:xfrm rot="5400000">
          <a:off x="4040782" y="2524107"/>
          <a:ext cx="234851" cy="28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 rot="-5400000">
        <a:off x="4073662" y="2547592"/>
        <a:ext cx="169093" cy="164396"/>
      </dsp:txXfrm>
    </dsp:sp>
    <dsp:sp modelId="{2BC29882-5E3E-40E9-A96C-D588043DA084}">
      <dsp:nvSpPr>
        <dsp:cNvPr id="0" name=""/>
        <dsp:cNvSpPr/>
      </dsp:nvSpPr>
      <dsp:spPr>
        <a:xfrm>
          <a:off x="733849" y="2821585"/>
          <a:ext cx="6848718" cy="626270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交差確認法による学習成績を確認する</a:t>
          </a:r>
          <a:endParaRPr kumimoji="1" lang="ja-JP" altLang="en-US" sz="2800" kern="1200" dirty="0"/>
        </a:p>
      </dsp:txBody>
      <dsp:txXfrm>
        <a:off x="752192" y="2839928"/>
        <a:ext cx="6812032" cy="58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lang="ja-JP" altLang="en-US" dirty="0"/>
              <a:t>特徴ベクトルの検討</a:t>
            </a:r>
            <a:r>
              <a:rPr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Update</a:t>
            </a:r>
            <a:r>
              <a:rPr kumimoji="1" lang="en-US" altLang="ja-JP" smtClean="0"/>
              <a:t>: </a:t>
            </a:r>
            <a:r>
              <a:rPr kumimoji="1" lang="en-US" altLang="ja-JP" smtClean="0"/>
              <a:t>2013/3/29</a:t>
            </a:r>
            <a:endParaRPr kumimoji="1" lang="en-US" altLang="ja-JP" dirty="0" smtClean="0"/>
          </a:p>
          <a:p>
            <a:r>
              <a:rPr lang="en-US" altLang="ja-JP" dirty="0" smtClean="0"/>
              <a:t>Katsuhiro </a:t>
            </a:r>
            <a:r>
              <a:rPr lang="en-US" altLang="ja-JP" dirty="0" err="1" smtClean="0"/>
              <a:t>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</a:t>
            </a:r>
            <a:r>
              <a:rPr lang="ja-JP" altLang="en-US" dirty="0" smtClean="0"/>
              <a:t>ベクトル検討の流れ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23340613"/>
              </p:ext>
            </p:extLst>
          </p:nvPr>
        </p:nvGraphicFramePr>
        <p:xfrm>
          <a:off x="413791" y="2852936"/>
          <a:ext cx="8316417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カーブ矢印 6"/>
          <p:cNvSpPr/>
          <p:nvPr/>
        </p:nvSpPr>
        <p:spPr>
          <a:xfrm rot="20476943" flipV="1">
            <a:off x="8091224" y="2924944"/>
            <a:ext cx="709769" cy="1765920"/>
          </a:xfrm>
          <a:prstGeom prst="curvedLeftArrow">
            <a:avLst>
              <a:gd name="adj1" fmla="val 25000"/>
              <a:gd name="adj2" fmla="val 44663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1916832"/>
            <a:ext cx="6804248" cy="1728192"/>
          </a:xfrm>
        </p:spPr>
        <p:txBody>
          <a:bodyPr>
            <a:normAutofit/>
          </a:bodyPr>
          <a:lstStyle/>
          <a:p>
            <a:r>
              <a:rPr lang="ja-JP" altLang="en-US" dirty="0"/>
              <a:t>識別したい</a:t>
            </a:r>
            <a:r>
              <a:rPr lang="ja-JP" altLang="en-US" dirty="0" smtClean="0"/>
              <a:t>鳥とその他の</a:t>
            </a:r>
            <a:r>
              <a:rPr kumimoji="1" lang="ja-JP" altLang="en-US" dirty="0" smtClean="0"/>
              <a:t>分離性をチェック</a:t>
            </a:r>
            <a:endParaRPr kumimoji="1"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次元で見ても分離していないなら識別は難しい</a:t>
            </a:r>
            <a:endParaRPr lang="en-US" altLang="ja-JP" dirty="0" smtClean="0"/>
          </a:p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次元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は分離している可能性はあるが・・・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コマンダーを使った特徴の検討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4276888"/>
            <a:ext cx="463397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97021"/>
            <a:ext cx="2937477" cy="377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3645024"/>
            <a:ext cx="4170744" cy="191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59150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5516" y="2348880"/>
            <a:ext cx="8712968" cy="2348880"/>
          </a:xfrm>
        </p:spPr>
        <p:txBody>
          <a:bodyPr>
            <a:normAutofit/>
          </a:bodyPr>
          <a:lstStyle/>
          <a:p>
            <a:r>
              <a:rPr lang="ja-JP" altLang="en-US" dirty="0"/>
              <a:t>作った特徴は</a:t>
            </a:r>
            <a:r>
              <a:rPr lang="ja-JP" altLang="en-US" u="sng" dirty="0"/>
              <a:t>全て</a:t>
            </a:r>
            <a:r>
              <a:rPr lang="ja-JP" altLang="en-US" dirty="0"/>
              <a:t>交差確認により性能を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en-US" altLang="ja-JP" dirty="0"/>
              <a:t>Operation</a:t>
            </a:r>
            <a:r>
              <a:rPr lang="ja-JP" altLang="en-US" dirty="0"/>
              <a:t>から</a:t>
            </a:r>
            <a:r>
              <a:rPr lang="en-US" altLang="ja-JP" dirty="0"/>
              <a:t>CV</a:t>
            </a:r>
            <a:r>
              <a:rPr lang="ja-JP" altLang="en-US" dirty="0"/>
              <a:t>を選ぶことで交差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Core i7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 core</a:t>
            </a:r>
            <a:r>
              <a:rPr lang="ja-JP" altLang="en-US" dirty="0" smtClean="0"/>
              <a:t>）</a:t>
            </a:r>
            <a:r>
              <a:rPr lang="en-US" altLang="ja-JP" dirty="0" smtClean="0"/>
              <a:t>, RAM 16 </a:t>
            </a:r>
            <a:r>
              <a:rPr lang="en-US" altLang="ja-JP" dirty="0" err="1" smtClean="0"/>
              <a:t>Gbyte</a:t>
            </a:r>
            <a:r>
              <a:rPr lang="en-US" altLang="ja-JP" dirty="0" smtClean="0"/>
              <a:t> 2012</a:t>
            </a:r>
            <a:r>
              <a:rPr lang="ja-JP" altLang="en-US" dirty="0" smtClean="0"/>
              <a:t>年春モデルのマシンで、</a:t>
            </a:r>
            <a:r>
              <a:rPr lang="en-US" altLang="ja-JP" dirty="0"/>
              <a:t>10 </a:t>
            </a:r>
            <a:r>
              <a:rPr lang="ja-JP" altLang="en-US" dirty="0" smtClean="0"/>
              <a:t>分以内で処理は終わります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交差確認による識別性能確認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3851920" y="5686850"/>
            <a:ext cx="576064" cy="8640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9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789040"/>
            <a:ext cx="449708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15516" y="1628800"/>
            <a:ext cx="8712968" cy="23488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CV</a:t>
            </a:r>
            <a:r>
              <a:rPr lang="ja-JP" altLang="en-US" dirty="0" smtClean="0"/>
              <a:t>を実行すると、学習回数ごとに下記のファイルが生成される</a:t>
            </a:r>
            <a:endParaRPr lang="en-US" altLang="ja-JP" dirty="0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3388571" y="2888940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学習</a:t>
            </a:r>
            <a:r>
              <a:rPr lang="ja-JP" altLang="en-US" dirty="0" smtClean="0"/>
              <a:t>回数を表す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5184711" y="3429000"/>
            <a:ext cx="0" cy="486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6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5604" y="5085184"/>
            <a:ext cx="9003103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これにより、特徴ベクトルの良し悪しが分かる</a:t>
            </a:r>
            <a:endParaRPr lang="en-US" altLang="ja-JP" dirty="0"/>
          </a:p>
          <a:p>
            <a:pPr lvl="1"/>
            <a:r>
              <a:rPr lang="ja-JP" altLang="en-US" dirty="0"/>
              <a:t>識別率が悪い </a:t>
            </a:r>
            <a:r>
              <a:rPr lang="en-US" altLang="ja-JP" dirty="0"/>
              <a:t>= </a:t>
            </a:r>
            <a:r>
              <a:rPr lang="ja-JP" altLang="en-US" dirty="0"/>
              <a:t>特徴の選び方が悪い</a:t>
            </a:r>
            <a:endParaRPr lang="en-US" altLang="ja-JP" dirty="0"/>
          </a:p>
          <a:p>
            <a:pPr lvl="1"/>
            <a:r>
              <a:rPr lang="ja-JP" altLang="en-US" dirty="0" smtClean="0"/>
              <a:t>識別率が目標に達しない場合</a:t>
            </a:r>
            <a:r>
              <a:rPr lang="ja-JP" altLang="en-US" dirty="0"/>
              <a:t>は、別の指標を特徴に選ぶ必要がある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" y="974142"/>
            <a:ext cx="3785015" cy="18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カギ線コネクタ 2"/>
          <p:cNvCxnSpPr>
            <a:stCxn id="5" idx="1"/>
            <a:endCxn id="4099" idx="0"/>
          </p:cNvCxnSpPr>
          <p:nvPr/>
        </p:nvCxnSpPr>
        <p:spPr>
          <a:xfrm rot="10800000" flipH="1" flipV="1">
            <a:off x="3810618" y="1306410"/>
            <a:ext cx="1426187" cy="970462"/>
          </a:xfrm>
          <a:prstGeom prst="bentConnector4">
            <a:avLst>
              <a:gd name="adj1" fmla="val 100027"/>
              <a:gd name="adj2" fmla="val 7049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中かっこ 4"/>
          <p:cNvSpPr/>
          <p:nvPr/>
        </p:nvSpPr>
        <p:spPr>
          <a:xfrm>
            <a:off x="3558867" y="908720"/>
            <a:ext cx="251752" cy="7953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4088" y="160697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で</a:t>
            </a:r>
            <a:r>
              <a:rPr lang="en-US" altLang="ja-JP" dirty="0" err="1"/>
              <a:t>csv</a:t>
            </a:r>
            <a:r>
              <a:rPr kumimoji="1" lang="ja-JP" altLang="en-US" dirty="0" smtClean="0"/>
              <a:t>ファイルを開くと・・・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62532" y="4738592"/>
            <a:ext cx="55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入力と出力の関係及び、識別率の平均を示している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39" y="2276872"/>
            <a:ext cx="7556533" cy="245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11560" y="620688"/>
            <a:ext cx="2592288" cy="3534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r>
              <a:rPr kumimoji="1" lang="ja-JP" altLang="en-US" dirty="0" smtClean="0"/>
              <a:t>で生成されるファイル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5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315739" y="5085184"/>
            <a:ext cx="8712968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ついでに、学習回数をどのくらいにするか決定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学習回数が増えると識別率の分散値が漸近する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漸近した学習回数を学習回数の目途とする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" y="974142"/>
            <a:ext cx="3785015" cy="18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カギ線コネクタ 2"/>
          <p:cNvCxnSpPr>
            <a:stCxn id="5" idx="1"/>
            <a:endCxn id="3075" idx="0"/>
          </p:cNvCxnSpPr>
          <p:nvPr/>
        </p:nvCxnSpPr>
        <p:spPr>
          <a:xfrm rot="10800000" flipH="1" flipV="1">
            <a:off x="3810619" y="2311230"/>
            <a:ext cx="1611602" cy="496166"/>
          </a:xfrm>
          <a:prstGeom prst="bentConnector4">
            <a:avLst>
              <a:gd name="adj1" fmla="val 100010"/>
              <a:gd name="adj2" fmla="val 9007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中かっこ 4"/>
          <p:cNvSpPr/>
          <p:nvPr/>
        </p:nvSpPr>
        <p:spPr>
          <a:xfrm>
            <a:off x="3558867" y="1913540"/>
            <a:ext cx="251752" cy="7953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27984" y="18134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dev</a:t>
            </a:r>
            <a:r>
              <a:rPr kumimoji="1" lang="ja-JP" altLang="en-US" dirty="0" smtClean="0"/>
              <a:t>ファイルを開くと・・・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35695" y="4734694"/>
            <a:ext cx="709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識別率</a:t>
            </a:r>
            <a:r>
              <a:rPr lang="ja-JP" altLang="en-US" dirty="0" smtClean="0"/>
              <a:t>の分散値が表示されている。入出力関係は、</a:t>
            </a:r>
            <a:r>
              <a:rPr lang="en-US" altLang="ja-JP" dirty="0" err="1" smtClean="0"/>
              <a:t>csv</a:t>
            </a:r>
            <a:r>
              <a:rPr lang="ja-JP" altLang="en-US" dirty="0" smtClean="0"/>
              <a:t>ファイルと同じ。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11" y="2807396"/>
            <a:ext cx="700822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611560" y="620688"/>
            <a:ext cx="2592288" cy="3534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r>
              <a:rPr kumimoji="1" lang="ja-JP" altLang="en-US" dirty="0" smtClean="0"/>
              <a:t>で生成されるファイル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98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579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749</TotalTime>
  <Words>294</Words>
  <Application>Microsoft Office PowerPoint</Application>
  <PresentationFormat>画面に合わせる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ウェーブ</vt:lpstr>
      <vt:lpstr>特徴ベクトルの検討方法</vt:lpstr>
      <vt:lpstr>特徴ベクトル検討の流れ</vt:lpstr>
      <vt:lpstr>Rコマンダーを使った特徴の検討</vt:lpstr>
      <vt:lpstr>交差確認による識別性能確認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98</cp:revision>
  <dcterms:created xsi:type="dcterms:W3CDTF">2012-06-17T10:27:42Z</dcterms:created>
  <dcterms:modified xsi:type="dcterms:W3CDTF">2013-03-29T05:10:05Z</dcterms:modified>
</cp:coreProperties>
</file>