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37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8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32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98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4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1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95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43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60E5A-02BD-4477-B8CD-9C08443F001E}" type="datetimeFigureOut">
              <a:rPr kumimoji="1" lang="ja-JP" altLang="en-US" smtClean="0"/>
              <a:t>2013/6/23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C9D5-5ADD-4BF0-A5F2-1F5D2BE791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7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extraction2.py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このソフトウェアは・・・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教師データを作成することを目的とする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ファイル中</a:t>
            </a:r>
            <a:r>
              <a:rPr kumimoji="1" lang="ja-JP" altLang="en-US" dirty="0" smtClean="0"/>
              <a:t>にある</a:t>
            </a:r>
            <a:r>
              <a:rPr kumimoji="1" lang="ja-JP" altLang="en-US" dirty="0" smtClean="0"/>
              <a:t>ラベル（人間による識別結果）に</a:t>
            </a:r>
            <a:r>
              <a:rPr kumimoji="1" lang="ja-JP" altLang="en-US" dirty="0" smtClean="0"/>
              <a:t>基づいて</a:t>
            </a:r>
            <a:r>
              <a:rPr kumimoji="1" lang="ja-JP" altLang="en-US" dirty="0" smtClean="0"/>
              <a:t>、特徴ベクトルを</a:t>
            </a:r>
            <a:r>
              <a:rPr lang="ja-JP" altLang="en-US" dirty="0" smtClean="0"/>
              <a:t>分別する</a:t>
            </a:r>
            <a:endParaRPr lang="en-US" altLang="ja-JP" dirty="0" smtClean="0"/>
          </a:p>
          <a:p>
            <a:r>
              <a:rPr kumimoji="1" lang="en-US" altLang="ja-JP" dirty="0" smtClean="0"/>
              <a:t>Ver. 1</a:t>
            </a:r>
            <a:r>
              <a:rPr kumimoji="1" lang="ja-JP" altLang="en-US" dirty="0" smtClean="0"/>
              <a:t>とは異なり、ファイル名は関知しない</a:t>
            </a:r>
            <a:endParaRPr kumimoji="1" lang="en-US" altLang="ja-JP" dirty="0" smtClean="0"/>
          </a:p>
          <a:p>
            <a:r>
              <a:rPr lang="ja-JP" altLang="en-US" dirty="0"/>
              <a:t>ある一つ</a:t>
            </a:r>
            <a:r>
              <a:rPr lang="ja-JP" altLang="en-US" dirty="0" smtClean="0"/>
              <a:t>の種に対する学習を効率よく行うことを主眼とする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955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64</Words>
  <Application>Microsoft Office PowerPoint</Application>
  <PresentationFormat>画面に合わせる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extraction2.pyの説明</vt:lpstr>
      <vt:lpstr>このソフトウェアは・・・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extraction.pyの説明</dc:title>
  <dc:creator>morishita</dc:creator>
  <cp:lastModifiedBy>morishita</cp:lastModifiedBy>
  <cp:revision>4</cp:revision>
  <dcterms:created xsi:type="dcterms:W3CDTF">2013-06-23T00:32:05Z</dcterms:created>
  <dcterms:modified xsi:type="dcterms:W3CDTF">2013-06-23T03:27:33Z</dcterms:modified>
</cp:coreProperties>
</file>