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5" r:id="rId3"/>
    <p:sldId id="306" r:id="rId4"/>
    <p:sldId id="307" r:id="rId5"/>
    <p:sldId id="330" r:id="rId6"/>
    <p:sldId id="308" r:id="rId7"/>
    <p:sldId id="309" r:id="rId8"/>
    <p:sldId id="310" r:id="rId9"/>
    <p:sldId id="332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287" r:id="rId29"/>
    <p:sldId id="331" r:id="rId3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2904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7823-29F5-934A-BF00-1FF447ABC1F7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5B8CB-3D4F-1F4C-B91F-DC0D14957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7A4-BA4E-C34C-8A85-9DA5F9DF2B55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FCD36-07C4-224C-A92A-44311D24F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07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7D843-D0BC-544D-9531-6866706DD61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39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BEEF-53A1-334B-9C60-DFB82D1AB404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4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AD9-38CC-B44B-AD4A-8287C7458DFF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24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418-F10E-EF4C-9E10-F88566787F67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8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FD7-5440-1F40-8DFA-0196AE9972E3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6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2F59-4278-534D-A9AB-F97114623F32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5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C1D-A38D-6641-9AA2-5D6DF2096B02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8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F56B-540B-A144-BF98-E5CAF5CC0007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35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875-B4DD-7541-AE7A-1C2142763EAA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36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5FF-1EED-E54F-A8C3-9A41F2E1995C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4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1C-3B06-9A4B-868C-A72975DBFC93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21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928-067E-5C4D-BF8D-C9735CFD51B1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96B8-F0E5-3E4E-B985-2F715F7980CB}" type="datetime1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59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suhiroMorishita/electronic_music_box/tree/master/Arduino/code/musi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UCOcOTAO26Q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imato-jp.net/~se/onpuhyou.html" TargetMode="External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KatsuhiroMorishita/electronic_music_box/blob/master/Arduino/Arduino%E3%82%AA%E3%83%AB%E3%82%B4%E3%83%BC%E3%83%AB%E7%94%A8Excel%E3%83%95%E3%82%A1%E3%82%A4%E3%83%AB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DSCN90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108" y="726281"/>
            <a:ext cx="7071783" cy="5303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08175"/>
            <a:ext cx="7772400" cy="1470025"/>
          </a:xfrm>
        </p:spPr>
        <p:txBody>
          <a:bodyPr>
            <a:noAutofit/>
          </a:bodyPr>
          <a:lstStyle/>
          <a:p>
            <a:r>
              <a:rPr kumimoji="1" lang="en-US" altLang="ja-JP" sz="54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Arduino</a:t>
            </a:r>
            <a:r>
              <a:rPr kumimoji="1" lang="ja-JP" altLang="en-US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</a:t>
            </a:r>
            <a:r>
              <a:rPr kumimoji="1" lang="en-US" altLang="ja-JP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Excel</a:t>
            </a:r>
            <a:r>
              <a:rPr kumimoji="1" lang="ja-JP" altLang="en-US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で作る</a:t>
            </a:r>
            <a:r>
              <a:rPr kumimoji="1" lang="en-US" altLang="ja-JP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/>
            </a:r>
            <a:br>
              <a:rPr kumimoji="1" lang="en-US" altLang="ja-JP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</a:br>
            <a:r>
              <a:rPr kumimoji="1" lang="ja-JP" altLang="en-US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電子オルゴール</a:t>
            </a:r>
            <a:endParaRPr kumimoji="1" lang="ja-JP" altLang="en-US" sz="54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483469" y="4686299"/>
            <a:ext cx="2447192" cy="114147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ja-JP" altLang="en-US" sz="180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熊本</a:t>
            </a:r>
            <a:r>
              <a:rPr lang="ja-JP" altLang="en-US" sz="1800" dirty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高等専門学校</a:t>
            </a:r>
            <a:endParaRPr kumimoji="1" lang="en-US" altLang="ja-JP" sz="1800" dirty="0" smtClean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r>
              <a:rPr kumimoji="1" lang="en-US" altLang="ja-JP" sz="1800" dirty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2015-08-13 update</a:t>
            </a:r>
          </a:p>
          <a:p>
            <a:r>
              <a:rPr lang="ja-JP" altLang="en-US" sz="1800" dirty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森下功啓</a:t>
            </a:r>
            <a:endParaRPr lang="en-US" altLang="ja-JP" sz="1800" dirty="0" smtClean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0" y="1600138"/>
            <a:ext cx="8793023" cy="45690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スケッチ作成補助</a:t>
            </a:r>
            <a:r>
              <a:rPr lang="ja-JP" altLang="en-US" dirty="0" smtClean="0"/>
              <a:t>ツールの説明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右中かっこ 6"/>
          <p:cNvSpPr/>
          <p:nvPr/>
        </p:nvSpPr>
        <p:spPr>
          <a:xfrm rot="5400000">
            <a:off x="4528020" y="4560683"/>
            <a:ext cx="283031" cy="365760"/>
          </a:xfrm>
          <a:prstGeom prst="rightBrace">
            <a:avLst/>
          </a:prstGeom>
          <a:ln w="76200">
            <a:solidFill>
              <a:srgbClr val="00B05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 rot="5400000">
            <a:off x="5899187" y="4571567"/>
            <a:ext cx="283031" cy="365760"/>
          </a:xfrm>
          <a:prstGeom prst="rightBrace">
            <a:avLst/>
          </a:prstGeom>
          <a:ln w="76200">
            <a:solidFill>
              <a:srgbClr val="00B05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653068" y="4895963"/>
            <a:ext cx="5371009" cy="58347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入力欄は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N, O, R, S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4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列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0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51411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ドレミファなどの音階を入力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" y="3314701"/>
            <a:ext cx="7856303" cy="3057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フリーフォーム 5"/>
          <p:cNvSpPr/>
          <p:nvPr/>
        </p:nvSpPr>
        <p:spPr>
          <a:xfrm>
            <a:off x="971550" y="2152650"/>
            <a:ext cx="609600" cy="2514600"/>
          </a:xfrm>
          <a:custGeom>
            <a:avLst/>
            <a:gdLst>
              <a:gd name="connsiteX0" fmla="*/ 86439 w 886539"/>
              <a:gd name="connsiteY0" fmla="*/ 0 h 1986049"/>
              <a:gd name="connsiteX1" fmla="*/ 67389 w 886539"/>
              <a:gd name="connsiteY1" fmla="*/ 114300 h 1986049"/>
              <a:gd name="connsiteX2" fmla="*/ 29289 w 886539"/>
              <a:gd name="connsiteY2" fmla="*/ 666750 h 1986049"/>
              <a:gd name="connsiteX3" fmla="*/ 124539 w 886539"/>
              <a:gd name="connsiteY3" fmla="*/ 1181100 h 1986049"/>
              <a:gd name="connsiteX4" fmla="*/ 200739 w 886539"/>
              <a:gd name="connsiteY4" fmla="*/ 1200150 h 1986049"/>
              <a:gd name="connsiteX5" fmla="*/ 238839 w 886539"/>
              <a:gd name="connsiteY5" fmla="*/ 1257300 h 1986049"/>
              <a:gd name="connsiteX6" fmla="*/ 295989 w 886539"/>
              <a:gd name="connsiteY6" fmla="*/ 1371600 h 1986049"/>
              <a:gd name="connsiteX7" fmla="*/ 429339 w 886539"/>
              <a:gd name="connsiteY7" fmla="*/ 1390650 h 1986049"/>
              <a:gd name="connsiteX8" fmla="*/ 486489 w 886539"/>
              <a:gd name="connsiteY8" fmla="*/ 1428750 h 1986049"/>
              <a:gd name="connsiteX9" fmla="*/ 543639 w 886539"/>
              <a:gd name="connsiteY9" fmla="*/ 1543050 h 1986049"/>
              <a:gd name="connsiteX10" fmla="*/ 600789 w 886539"/>
              <a:gd name="connsiteY10" fmla="*/ 1562100 h 1986049"/>
              <a:gd name="connsiteX11" fmla="*/ 638889 w 886539"/>
              <a:gd name="connsiteY11" fmla="*/ 1619250 h 1986049"/>
              <a:gd name="connsiteX12" fmla="*/ 657939 w 886539"/>
              <a:gd name="connsiteY12" fmla="*/ 1676400 h 1986049"/>
              <a:gd name="connsiteX13" fmla="*/ 715089 w 886539"/>
              <a:gd name="connsiteY13" fmla="*/ 1714500 h 1986049"/>
              <a:gd name="connsiteX14" fmla="*/ 772239 w 886539"/>
              <a:gd name="connsiteY14" fmla="*/ 1866900 h 1986049"/>
              <a:gd name="connsiteX15" fmla="*/ 810339 w 886539"/>
              <a:gd name="connsiteY15" fmla="*/ 1981200 h 1986049"/>
              <a:gd name="connsiteX16" fmla="*/ 715089 w 886539"/>
              <a:gd name="connsiteY16" fmla="*/ 1866900 h 1986049"/>
              <a:gd name="connsiteX17" fmla="*/ 600789 w 886539"/>
              <a:gd name="connsiteY17" fmla="*/ 1771650 h 1986049"/>
              <a:gd name="connsiteX18" fmla="*/ 715089 w 886539"/>
              <a:gd name="connsiteY18" fmla="*/ 1695450 h 1986049"/>
              <a:gd name="connsiteX19" fmla="*/ 772239 w 886539"/>
              <a:gd name="connsiteY19" fmla="*/ 1657350 h 1986049"/>
              <a:gd name="connsiteX20" fmla="*/ 886539 w 886539"/>
              <a:gd name="connsiteY20" fmla="*/ 1600200 h 1986049"/>
              <a:gd name="connsiteX21" fmla="*/ 848439 w 886539"/>
              <a:gd name="connsiteY21" fmla="*/ 1752600 h 1986049"/>
              <a:gd name="connsiteX22" fmla="*/ 791289 w 886539"/>
              <a:gd name="connsiteY22" fmla="*/ 1866900 h 1986049"/>
              <a:gd name="connsiteX23" fmla="*/ 791289 w 886539"/>
              <a:gd name="connsiteY23" fmla="*/ 1981200 h 198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6539" h="1986049">
                <a:moveTo>
                  <a:pt x="86439" y="0"/>
                </a:moveTo>
                <a:cubicBezTo>
                  <a:pt x="80089" y="38100"/>
                  <a:pt x="70688" y="75816"/>
                  <a:pt x="67389" y="114300"/>
                </a:cubicBezTo>
                <a:cubicBezTo>
                  <a:pt x="51625" y="298213"/>
                  <a:pt x="29289" y="666750"/>
                  <a:pt x="29289" y="666750"/>
                </a:cubicBezTo>
                <a:cubicBezTo>
                  <a:pt x="43274" y="1016384"/>
                  <a:pt x="-92657" y="1099652"/>
                  <a:pt x="124539" y="1181100"/>
                </a:cubicBezTo>
                <a:cubicBezTo>
                  <a:pt x="149054" y="1190293"/>
                  <a:pt x="175339" y="1193800"/>
                  <a:pt x="200739" y="1200150"/>
                </a:cubicBezTo>
                <a:cubicBezTo>
                  <a:pt x="213439" y="1219200"/>
                  <a:pt x="228600" y="1236822"/>
                  <a:pt x="238839" y="1257300"/>
                </a:cubicBezTo>
                <a:cubicBezTo>
                  <a:pt x="252726" y="1285073"/>
                  <a:pt x="260892" y="1356002"/>
                  <a:pt x="295989" y="1371600"/>
                </a:cubicBezTo>
                <a:cubicBezTo>
                  <a:pt x="337020" y="1389836"/>
                  <a:pt x="384889" y="1384300"/>
                  <a:pt x="429339" y="1390650"/>
                </a:cubicBezTo>
                <a:cubicBezTo>
                  <a:pt x="448389" y="1403350"/>
                  <a:pt x="472186" y="1410872"/>
                  <a:pt x="486489" y="1428750"/>
                </a:cubicBezTo>
                <a:cubicBezTo>
                  <a:pt x="547842" y="1505441"/>
                  <a:pt x="454423" y="1471677"/>
                  <a:pt x="543639" y="1543050"/>
                </a:cubicBezTo>
                <a:cubicBezTo>
                  <a:pt x="559319" y="1555594"/>
                  <a:pt x="581739" y="1555750"/>
                  <a:pt x="600789" y="1562100"/>
                </a:cubicBezTo>
                <a:cubicBezTo>
                  <a:pt x="613489" y="1581150"/>
                  <a:pt x="628650" y="1598772"/>
                  <a:pt x="638889" y="1619250"/>
                </a:cubicBezTo>
                <a:cubicBezTo>
                  <a:pt x="647869" y="1637211"/>
                  <a:pt x="645395" y="1660720"/>
                  <a:pt x="657939" y="1676400"/>
                </a:cubicBezTo>
                <a:cubicBezTo>
                  <a:pt x="672242" y="1694278"/>
                  <a:pt x="696039" y="1701800"/>
                  <a:pt x="715089" y="1714500"/>
                </a:cubicBezTo>
                <a:cubicBezTo>
                  <a:pt x="781393" y="1813956"/>
                  <a:pt x="734213" y="1727470"/>
                  <a:pt x="772239" y="1866900"/>
                </a:cubicBezTo>
                <a:cubicBezTo>
                  <a:pt x="782806" y="1905646"/>
                  <a:pt x="838737" y="2009598"/>
                  <a:pt x="810339" y="1981200"/>
                </a:cubicBezTo>
                <a:cubicBezTo>
                  <a:pt x="643374" y="1814235"/>
                  <a:pt x="847699" y="2026032"/>
                  <a:pt x="715089" y="1866900"/>
                </a:cubicBezTo>
                <a:cubicBezTo>
                  <a:pt x="669252" y="1811895"/>
                  <a:pt x="656983" y="1809112"/>
                  <a:pt x="600789" y="1771650"/>
                </a:cubicBezTo>
                <a:lnTo>
                  <a:pt x="715089" y="1695450"/>
                </a:lnTo>
                <a:cubicBezTo>
                  <a:pt x="734139" y="1682750"/>
                  <a:pt x="750519" y="1664590"/>
                  <a:pt x="772239" y="1657350"/>
                </a:cubicBezTo>
                <a:cubicBezTo>
                  <a:pt x="851109" y="1631060"/>
                  <a:pt x="812681" y="1649439"/>
                  <a:pt x="886539" y="1600200"/>
                </a:cubicBezTo>
                <a:cubicBezTo>
                  <a:pt x="879293" y="1636429"/>
                  <a:pt x="867965" y="1713548"/>
                  <a:pt x="848439" y="1752600"/>
                </a:cubicBezTo>
                <a:cubicBezTo>
                  <a:pt x="821376" y="1806725"/>
                  <a:pt x="798129" y="1805337"/>
                  <a:pt x="791289" y="1866900"/>
                </a:cubicBezTo>
                <a:cubicBezTo>
                  <a:pt x="787082" y="1904767"/>
                  <a:pt x="791289" y="1943100"/>
                  <a:pt x="791289" y="198120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9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</a:t>
            </a:r>
            <a:r>
              <a:rPr lang="ja-JP" altLang="en-US" dirty="0"/>
              <a:t>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#</a:t>
            </a:r>
            <a:r>
              <a:rPr lang="ja-JP" altLang="en-US" sz="3600" dirty="0" smtClean="0"/>
              <a:t>や♭を入力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" y="3314701"/>
            <a:ext cx="7856303" cy="3057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フリーフォーム 5"/>
          <p:cNvSpPr/>
          <p:nvPr/>
        </p:nvSpPr>
        <p:spPr>
          <a:xfrm rot="21420695">
            <a:off x="1642041" y="2266449"/>
            <a:ext cx="628650" cy="2404332"/>
          </a:xfrm>
          <a:custGeom>
            <a:avLst/>
            <a:gdLst>
              <a:gd name="connsiteX0" fmla="*/ 0 w 628650"/>
              <a:gd name="connsiteY0" fmla="*/ 0 h 1143000"/>
              <a:gd name="connsiteX1" fmla="*/ 38100 w 628650"/>
              <a:gd name="connsiteY1" fmla="*/ 114300 h 1143000"/>
              <a:gd name="connsiteX2" fmla="*/ 114300 w 628650"/>
              <a:gd name="connsiteY2" fmla="*/ 228600 h 1143000"/>
              <a:gd name="connsiteX3" fmla="*/ 152400 w 628650"/>
              <a:gd name="connsiteY3" fmla="*/ 304800 h 1143000"/>
              <a:gd name="connsiteX4" fmla="*/ 190500 w 628650"/>
              <a:gd name="connsiteY4" fmla="*/ 361950 h 1143000"/>
              <a:gd name="connsiteX5" fmla="*/ 247650 w 628650"/>
              <a:gd name="connsiteY5" fmla="*/ 533400 h 1143000"/>
              <a:gd name="connsiteX6" fmla="*/ 285750 w 628650"/>
              <a:gd name="connsiteY6" fmla="*/ 590550 h 1143000"/>
              <a:gd name="connsiteX7" fmla="*/ 342900 w 628650"/>
              <a:gd name="connsiteY7" fmla="*/ 723900 h 1143000"/>
              <a:gd name="connsiteX8" fmla="*/ 381000 w 628650"/>
              <a:gd name="connsiteY8" fmla="*/ 781050 h 1143000"/>
              <a:gd name="connsiteX9" fmla="*/ 400050 w 628650"/>
              <a:gd name="connsiteY9" fmla="*/ 857250 h 1143000"/>
              <a:gd name="connsiteX10" fmla="*/ 419100 w 628650"/>
              <a:gd name="connsiteY10" fmla="*/ 914400 h 1143000"/>
              <a:gd name="connsiteX11" fmla="*/ 438150 w 628650"/>
              <a:gd name="connsiteY11" fmla="*/ 1009650 h 1143000"/>
              <a:gd name="connsiteX12" fmla="*/ 495300 w 628650"/>
              <a:gd name="connsiteY12" fmla="*/ 1047750 h 1143000"/>
              <a:gd name="connsiteX13" fmla="*/ 533400 w 628650"/>
              <a:gd name="connsiteY13" fmla="*/ 1104900 h 1143000"/>
              <a:gd name="connsiteX14" fmla="*/ 419100 w 628650"/>
              <a:gd name="connsiteY14" fmla="*/ 1028700 h 1143000"/>
              <a:gd name="connsiteX15" fmla="*/ 361950 w 628650"/>
              <a:gd name="connsiteY15" fmla="*/ 990600 h 1143000"/>
              <a:gd name="connsiteX16" fmla="*/ 304800 w 628650"/>
              <a:gd name="connsiteY16" fmla="*/ 971550 h 1143000"/>
              <a:gd name="connsiteX17" fmla="*/ 190500 w 628650"/>
              <a:gd name="connsiteY17" fmla="*/ 895350 h 1143000"/>
              <a:gd name="connsiteX18" fmla="*/ 304800 w 628650"/>
              <a:gd name="connsiteY18" fmla="*/ 819150 h 1143000"/>
              <a:gd name="connsiteX19" fmla="*/ 381000 w 628650"/>
              <a:gd name="connsiteY19" fmla="*/ 762000 h 1143000"/>
              <a:gd name="connsiteX20" fmla="*/ 476250 w 628650"/>
              <a:gd name="connsiteY20" fmla="*/ 742950 h 1143000"/>
              <a:gd name="connsiteX21" fmla="*/ 571500 w 628650"/>
              <a:gd name="connsiteY21" fmla="*/ 704850 h 1143000"/>
              <a:gd name="connsiteX22" fmla="*/ 628650 w 628650"/>
              <a:gd name="connsiteY22" fmla="*/ 685800 h 1143000"/>
              <a:gd name="connsiteX23" fmla="*/ 609600 w 628650"/>
              <a:gd name="connsiteY23" fmla="*/ 952500 h 1143000"/>
              <a:gd name="connsiteX24" fmla="*/ 533400 w 628650"/>
              <a:gd name="connsiteY24" fmla="*/ 1085850 h 1143000"/>
              <a:gd name="connsiteX25" fmla="*/ 533400 w 628650"/>
              <a:gd name="connsiteY25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8650" h="1143000">
                <a:moveTo>
                  <a:pt x="0" y="0"/>
                </a:moveTo>
                <a:cubicBezTo>
                  <a:pt x="12700" y="38100"/>
                  <a:pt x="20139" y="78379"/>
                  <a:pt x="38100" y="114300"/>
                </a:cubicBezTo>
                <a:cubicBezTo>
                  <a:pt x="58578" y="155256"/>
                  <a:pt x="93822" y="187644"/>
                  <a:pt x="114300" y="228600"/>
                </a:cubicBezTo>
                <a:cubicBezTo>
                  <a:pt x="127000" y="254000"/>
                  <a:pt x="138311" y="280144"/>
                  <a:pt x="152400" y="304800"/>
                </a:cubicBezTo>
                <a:cubicBezTo>
                  <a:pt x="163759" y="324679"/>
                  <a:pt x="180261" y="341472"/>
                  <a:pt x="190500" y="361950"/>
                </a:cubicBezTo>
                <a:cubicBezTo>
                  <a:pt x="345155" y="671261"/>
                  <a:pt x="138511" y="278743"/>
                  <a:pt x="247650" y="533400"/>
                </a:cubicBezTo>
                <a:cubicBezTo>
                  <a:pt x="256669" y="554444"/>
                  <a:pt x="274391" y="570671"/>
                  <a:pt x="285750" y="590550"/>
                </a:cubicBezTo>
                <a:cubicBezTo>
                  <a:pt x="444313" y="868035"/>
                  <a:pt x="236039" y="510179"/>
                  <a:pt x="342900" y="723900"/>
                </a:cubicBezTo>
                <a:cubicBezTo>
                  <a:pt x="353139" y="744378"/>
                  <a:pt x="368300" y="762000"/>
                  <a:pt x="381000" y="781050"/>
                </a:cubicBezTo>
                <a:cubicBezTo>
                  <a:pt x="387350" y="806450"/>
                  <a:pt x="392857" y="832076"/>
                  <a:pt x="400050" y="857250"/>
                </a:cubicBezTo>
                <a:cubicBezTo>
                  <a:pt x="405567" y="876558"/>
                  <a:pt x="414230" y="894919"/>
                  <a:pt x="419100" y="914400"/>
                </a:cubicBezTo>
                <a:cubicBezTo>
                  <a:pt x="426953" y="945812"/>
                  <a:pt x="422086" y="981537"/>
                  <a:pt x="438150" y="1009650"/>
                </a:cubicBezTo>
                <a:cubicBezTo>
                  <a:pt x="449509" y="1029529"/>
                  <a:pt x="476250" y="1035050"/>
                  <a:pt x="495300" y="1047750"/>
                </a:cubicBezTo>
                <a:cubicBezTo>
                  <a:pt x="508000" y="1066800"/>
                  <a:pt x="555612" y="1110453"/>
                  <a:pt x="533400" y="1104900"/>
                </a:cubicBezTo>
                <a:cubicBezTo>
                  <a:pt x="488977" y="1093794"/>
                  <a:pt x="457200" y="1054100"/>
                  <a:pt x="419100" y="1028700"/>
                </a:cubicBezTo>
                <a:cubicBezTo>
                  <a:pt x="400050" y="1016000"/>
                  <a:pt x="383670" y="997840"/>
                  <a:pt x="361950" y="990600"/>
                </a:cubicBezTo>
                <a:cubicBezTo>
                  <a:pt x="342900" y="984250"/>
                  <a:pt x="322353" y="981302"/>
                  <a:pt x="304800" y="971550"/>
                </a:cubicBezTo>
                <a:cubicBezTo>
                  <a:pt x="264772" y="949312"/>
                  <a:pt x="190500" y="895350"/>
                  <a:pt x="190500" y="895350"/>
                </a:cubicBezTo>
                <a:cubicBezTo>
                  <a:pt x="226607" y="787028"/>
                  <a:pt x="178865" y="875121"/>
                  <a:pt x="304800" y="819150"/>
                </a:cubicBezTo>
                <a:cubicBezTo>
                  <a:pt x="333814" y="806255"/>
                  <a:pt x="351986" y="774895"/>
                  <a:pt x="381000" y="762000"/>
                </a:cubicBezTo>
                <a:cubicBezTo>
                  <a:pt x="410588" y="748850"/>
                  <a:pt x="445237" y="752254"/>
                  <a:pt x="476250" y="742950"/>
                </a:cubicBezTo>
                <a:cubicBezTo>
                  <a:pt x="509004" y="733124"/>
                  <a:pt x="539481" y="716857"/>
                  <a:pt x="571500" y="704850"/>
                </a:cubicBezTo>
                <a:cubicBezTo>
                  <a:pt x="590302" y="697799"/>
                  <a:pt x="609600" y="692150"/>
                  <a:pt x="628650" y="685800"/>
                </a:cubicBezTo>
                <a:cubicBezTo>
                  <a:pt x="544749" y="811651"/>
                  <a:pt x="609600" y="688465"/>
                  <a:pt x="609600" y="952500"/>
                </a:cubicBezTo>
                <a:cubicBezTo>
                  <a:pt x="609600" y="1077200"/>
                  <a:pt x="582737" y="987175"/>
                  <a:pt x="533400" y="1085850"/>
                </a:cubicBezTo>
                <a:cubicBezTo>
                  <a:pt x="524881" y="1102889"/>
                  <a:pt x="533400" y="1123950"/>
                  <a:pt x="533400" y="114300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lang="ja-JP" altLang="en-US" dirty="0"/>
              <a:t>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音の長さを入力</a:t>
            </a:r>
            <a:endParaRPr kumimoji="1" lang="en-US" altLang="ja-JP" sz="4000" dirty="0" smtClean="0"/>
          </a:p>
          <a:p>
            <a:pPr lvl="1"/>
            <a:r>
              <a:rPr lang="en-US" altLang="ja-JP" sz="3600" dirty="0" smtClean="0"/>
              <a:t>4</a:t>
            </a:r>
            <a:r>
              <a:rPr lang="ja-JP" altLang="en-US" sz="3600" dirty="0" smtClean="0"/>
              <a:t>分音符なら</a:t>
            </a:r>
            <a:r>
              <a:rPr lang="en-US" altLang="ja-JP" sz="3600" dirty="0" smtClean="0"/>
              <a:t>”4”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" y="3314701"/>
            <a:ext cx="7856303" cy="3057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フリーフォーム 5"/>
          <p:cNvSpPr/>
          <p:nvPr/>
        </p:nvSpPr>
        <p:spPr>
          <a:xfrm>
            <a:off x="4210050" y="2266950"/>
            <a:ext cx="2957170" cy="2476500"/>
          </a:xfrm>
          <a:custGeom>
            <a:avLst/>
            <a:gdLst>
              <a:gd name="connsiteX0" fmla="*/ 0 w 2957170"/>
              <a:gd name="connsiteY0" fmla="*/ 0 h 2476500"/>
              <a:gd name="connsiteX1" fmla="*/ 285750 w 2957170"/>
              <a:gd name="connsiteY1" fmla="*/ 57150 h 2476500"/>
              <a:gd name="connsiteX2" fmla="*/ 514350 w 2957170"/>
              <a:gd name="connsiteY2" fmla="*/ 95250 h 2476500"/>
              <a:gd name="connsiteX3" fmla="*/ 704850 w 2957170"/>
              <a:gd name="connsiteY3" fmla="*/ 133350 h 2476500"/>
              <a:gd name="connsiteX4" fmla="*/ 762000 w 2957170"/>
              <a:gd name="connsiteY4" fmla="*/ 171450 h 2476500"/>
              <a:gd name="connsiteX5" fmla="*/ 876300 w 2957170"/>
              <a:gd name="connsiteY5" fmla="*/ 209550 h 2476500"/>
              <a:gd name="connsiteX6" fmla="*/ 990600 w 2957170"/>
              <a:gd name="connsiteY6" fmla="*/ 285750 h 2476500"/>
              <a:gd name="connsiteX7" fmla="*/ 1047750 w 2957170"/>
              <a:gd name="connsiteY7" fmla="*/ 323850 h 2476500"/>
              <a:gd name="connsiteX8" fmla="*/ 1104900 w 2957170"/>
              <a:gd name="connsiteY8" fmla="*/ 342900 h 2476500"/>
              <a:gd name="connsiteX9" fmla="*/ 1219200 w 2957170"/>
              <a:gd name="connsiteY9" fmla="*/ 419100 h 2476500"/>
              <a:gd name="connsiteX10" fmla="*/ 1352550 w 2957170"/>
              <a:gd name="connsiteY10" fmla="*/ 514350 h 2476500"/>
              <a:gd name="connsiteX11" fmla="*/ 1485900 w 2957170"/>
              <a:gd name="connsiteY11" fmla="*/ 590550 h 2476500"/>
              <a:gd name="connsiteX12" fmla="*/ 1543050 w 2957170"/>
              <a:gd name="connsiteY12" fmla="*/ 628650 h 2476500"/>
              <a:gd name="connsiteX13" fmla="*/ 1600200 w 2957170"/>
              <a:gd name="connsiteY13" fmla="*/ 647700 h 2476500"/>
              <a:gd name="connsiteX14" fmla="*/ 1695450 w 2957170"/>
              <a:gd name="connsiteY14" fmla="*/ 704850 h 2476500"/>
              <a:gd name="connsiteX15" fmla="*/ 1809750 w 2957170"/>
              <a:gd name="connsiteY15" fmla="*/ 781050 h 2476500"/>
              <a:gd name="connsiteX16" fmla="*/ 1943100 w 2957170"/>
              <a:gd name="connsiteY16" fmla="*/ 857250 h 2476500"/>
              <a:gd name="connsiteX17" fmla="*/ 2114550 w 2957170"/>
              <a:gd name="connsiteY17" fmla="*/ 952500 h 2476500"/>
              <a:gd name="connsiteX18" fmla="*/ 2171700 w 2957170"/>
              <a:gd name="connsiteY18" fmla="*/ 1009650 h 2476500"/>
              <a:gd name="connsiteX19" fmla="*/ 2286000 w 2957170"/>
              <a:gd name="connsiteY19" fmla="*/ 1104900 h 2476500"/>
              <a:gd name="connsiteX20" fmla="*/ 2362200 w 2957170"/>
              <a:gd name="connsiteY20" fmla="*/ 1238250 h 2476500"/>
              <a:gd name="connsiteX21" fmla="*/ 2400300 w 2957170"/>
              <a:gd name="connsiteY21" fmla="*/ 1295400 h 2476500"/>
              <a:gd name="connsiteX22" fmla="*/ 2419350 w 2957170"/>
              <a:gd name="connsiteY22" fmla="*/ 1352550 h 2476500"/>
              <a:gd name="connsiteX23" fmla="*/ 2495550 w 2957170"/>
              <a:gd name="connsiteY23" fmla="*/ 1504950 h 2476500"/>
              <a:gd name="connsiteX24" fmla="*/ 2533650 w 2957170"/>
              <a:gd name="connsiteY24" fmla="*/ 1619250 h 2476500"/>
              <a:gd name="connsiteX25" fmla="*/ 2552700 w 2957170"/>
              <a:gd name="connsiteY25" fmla="*/ 1676400 h 2476500"/>
              <a:gd name="connsiteX26" fmla="*/ 2590800 w 2957170"/>
              <a:gd name="connsiteY26" fmla="*/ 1733550 h 2476500"/>
              <a:gd name="connsiteX27" fmla="*/ 2609850 w 2957170"/>
              <a:gd name="connsiteY27" fmla="*/ 1866900 h 2476500"/>
              <a:gd name="connsiteX28" fmla="*/ 2628900 w 2957170"/>
              <a:gd name="connsiteY28" fmla="*/ 1924050 h 2476500"/>
              <a:gd name="connsiteX29" fmla="*/ 2647950 w 2957170"/>
              <a:gd name="connsiteY29" fmla="*/ 2057400 h 2476500"/>
              <a:gd name="connsiteX30" fmla="*/ 2686050 w 2957170"/>
              <a:gd name="connsiteY30" fmla="*/ 2228850 h 2476500"/>
              <a:gd name="connsiteX31" fmla="*/ 2724150 w 2957170"/>
              <a:gd name="connsiteY31" fmla="*/ 2343150 h 2476500"/>
              <a:gd name="connsiteX32" fmla="*/ 2743200 w 2957170"/>
              <a:gd name="connsiteY32" fmla="*/ 2419350 h 2476500"/>
              <a:gd name="connsiteX33" fmla="*/ 2667000 w 2957170"/>
              <a:gd name="connsiteY33" fmla="*/ 2400300 h 2476500"/>
              <a:gd name="connsiteX34" fmla="*/ 2590800 w 2957170"/>
              <a:gd name="connsiteY34" fmla="*/ 2343150 h 2476500"/>
              <a:gd name="connsiteX35" fmla="*/ 2552700 w 2957170"/>
              <a:gd name="connsiteY35" fmla="*/ 2286000 h 2476500"/>
              <a:gd name="connsiteX36" fmla="*/ 2438400 w 2957170"/>
              <a:gd name="connsiteY36" fmla="*/ 2152650 h 2476500"/>
              <a:gd name="connsiteX37" fmla="*/ 2457450 w 2957170"/>
              <a:gd name="connsiteY37" fmla="*/ 2095500 h 2476500"/>
              <a:gd name="connsiteX38" fmla="*/ 2533650 w 2957170"/>
              <a:gd name="connsiteY38" fmla="*/ 2076450 h 2476500"/>
              <a:gd name="connsiteX39" fmla="*/ 2800350 w 2957170"/>
              <a:gd name="connsiteY39" fmla="*/ 2038350 h 2476500"/>
              <a:gd name="connsiteX40" fmla="*/ 2952750 w 2957170"/>
              <a:gd name="connsiteY40" fmla="*/ 2057400 h 2476500"/>
              <a:gd name="connsiteX41" fmla="*/ 2914650 w 2957170"/>
              <a:gd name="connsiteY41" fmla="*/ 2114550 h 2476500"/>
              <a:gd name="connsiteX42" fmla="*/ 2895600 w 2957170"/>
              <a:gd name="connsiteY42" fmla="*/ 2190750 h 2476500"/>
              <a:gd name="connsiteX43" fmla="*/ 2819400 w 2957170"/>
              <a:gd name="connsiteY43" fmla="*/ 2324100 h 2476500"/>
              <a:gd name="connsiteX44" fmla="*/ 2800350 w 2957170"/>
              <a:gd name="connsiteY44" fmla="*/ 2400300 h 2476500"/>
              <a:gd name="connsiteX45" fmla="*/ 2781300 w 2957170"/>
              <a:gd name="connsiteY45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957170" h="2476500">
                <a:moveTo>
                  <a:pt x="0" y="0"/>
                </a:moveTo>
                <a:cubicBezTo>
                  <a:pt x="171097" y="68439"/>
                  <a:pt x="30255" y="22310"/>
                  <a:pt x="285750" y="57150"/>
                </a:cubicBezTo>
                <a:cubicBezTo>
                  <a:pt x="362293" y="67588"/>
                  <a:pt x="439405" y="76514"/>
                  <a:pt x="514350" y="95250"/>
                </a:cubicBezTo>
                <a:cubicBezTo>
                  <a:pt x="628022" y="123668"/>
                  <a:pt x="564725" y="109996"/>
                  <a:pt x="704850" y="133350"/>
                </a:cubicBezTo>
                <a:cubicBezTo>
                  <a:pt x="723900" y="146050"/>
                  <a:pt x="741078" y="162151"/>
                  <a:pt x="762000" y="171450"/>
                </a:cubicBezTo>
                <a:cubicBezTo>
                  <a:pt x="798700" y="187761"/>
                  <a:pt x="842884" y="187273"/>
                  <a:pt x="876300" y="209550"/>
                </a:cubicBezTo>
                <a:lnTo>
                  <a:pt x="990600" y="285750"/>
                </a:lnTo>
                <a:cubicBezTo>
                  <a:pt x="1009650" y="298450"/>
                  <a:pt x="1026030" y="316610"/>
                  <a:pt x="1047750" y="323850"/>
                </a:cubicBezTo>
                <a:cubicBezTo>
                  <a:pt x="1066800" y="330200"/>
                  <a:pt x="1087347" y="333148"/>
                  <a:pt x="1104900" y="342900"/>
                </a:cubicBezTo>
                <a:cubicBezTo>
                  <a:pt x="1144928" y="365138"/>
                  <a:pt x="1181100" y="393700"/>
                  <a:pt x="1219200" y="419100"/>
                </a:cubicBezTo>
                <a:cubicBezTo>
                  <a:pt x="1353885" y="508890"/>
                  <a:pt x="1187147" y="396205"/>
                  <a:pt x="1352550" y="514350"/>
                </a:cubicBezTo>
                <a:cubicBezTo>
                  <a:pt x="1445375" y="580653"/>
                  <a:pt x="1374281" y="526768"/>
                  <a:pt x="1485900" y="590550"/>
                </a:cubicBezTo>
                <a:cubicBezTo>
                  <a:pt x="1505779" y="601909"/>
                  <a:pt x="1522572" y="618411"/>
                  <a:pt x="1543050" y="628650"/>
                </a:cubicBezTo>
                <a:cubicBezTo>
                  <a:pt x="1561011" y="637630"/>
                  <a:pt x="1582239" y="638720"/>
                  <a:pt x="1600200" y="647700"/>
                </a:cubicBezTo>
                <a:cubicBezTo>
                  <a:pt x="1633318" y="664259"/>
                  <a:pt x="1664212" y="684971"/>
                  <a:pt x="1695450" y="704850"/>
                </a:cubicBezTo>
                <a:cubicBezTo>
                  <a:pt x="1734082" y="729434"/>
                  <a:pt x="1768794" y="760572"/>
                  <a:pt x="1809750" y="781050"/>
                </a:cubicBezTo>
                <a:cubicBezTo>
                  <a:pt x="2040020" y="896185"/>
                  <a:pt x="1754617" y="749545"/>
                  <a:pt x="1943100" y="857250"/>
                </a:cubicBezTo>
                <a:cubicBezTo>
                  <a:pt x="2019091" y="900674"/>
                  <a:pt x="2038401" y="895388"/>
                  <a:pt x="2114550" y="952500"/>
                </a:cubicBezTo>
                <a:cubicBezTo>
                  <a:pt x="2136103" y="968664"/>
                  <a:pt x="2151004" y="992403"/>
                  <a:pt x="2171700" y="1009650"/>
                </a:cubicBezTo>
                <a:cubicBezTo>
                  <a:pt x="2253436" y="1077764"/>
                  <a:pt x="2210107" y="1013828"/>
                  <a:pt x="2286000" y="1104900"/>
                </a:cubicBezTo>
                <a:cubicBezTo>
                  <a:pt x="2328193" y="1155532"/>
                  <a:pt x="2328323" y="1178965"/>
                  <a:pt x="2362200" y="1238250"/>
                </a:cubicBezTo>
                <a:cubicBezTo>
                  <a:pt x="2373559" y="1258129"/>
                  <a:pt x="2390061" y="1274922"/>
                  <a:pt x="2400300" y="1295400"/>
                </a:cubicBezTo>
                <a:cubicBezTo>
                  <a:pt x="2409280" y="1313361"/>
                  <a:pt x="2411041" y="1334269"/>
                  <a:pt x="2419350" y="1352550"/>
                </a:cubicBezTo>
                <a:cubicBezTo>
                  <a:pt x="2442852" y="1404255"/>
                  <a:pt x="2477589" y="1451068"/>
                  <a:pt x="2495550" y="1504950"/>
                </a:cubicBezTo>
                <a:lnTo>
                  <a:pt x="2533650" y="1619250"/>
                </a:lnTo>
                <a:cubicBezTo>
                  <a:pt x="2540000" y="1638300"/>
                  <a:pt x="2541561" y="1659692"/>
                  <a:pt x="2552700" y="1676400"/>
                </a:cubicBezTo>
                <a:lnTo>
                  <a:pt x="2590800" y="1733550"/>
                </a:lnTo>
                <a:cubicBezTo>
                  <a:pt x="2597150" y="1778000"/>
                  <a:pt x="2601044" y="1822871"/>
                  <a:pt x="2609850" y="1866900"/>
                </a:cubicBezTo>
                <a:cubicBezTo>
                  <a:pt x="2613788" y="1886591"/>
                  <a:pt x="2624962" y="1904359"/>
                  <a:pt x="2628900" y="1924050"/>
                </a:cubicBezTo>
                <a:cubicBezTo>
                  <a:pt x="2637706" y="1968079"/>
                  <a:pt x="2640568" y="2013110"/>
                  <a:pt x="2647950" y="2057400"/>
                </a:cubicBezTo>
                <a:cubicBezTo>
                  <a:pt x="2654748" y="2098186"/>
                  <a:pt x="2673206" y="2186037"/>
                  <a:pt x="2686050" y="2228850"/>
                </a:cubicBezTo>
                <a:cubicBezTo>
                  <a:pt x="2697590" y="2267317"/>
                  <a:pt x="2714410" y="2304188"/>
                  <a:pt x="2724150" y="2343150"/>
                </a:cubicBezTo>
                <a:cubicBezTo>
                  <a:pt x="2730500" y="2368550"/>
                  <a:pt x="2761713" y="2400837"/>
                  <a:pt x="2743200" y="2419350"/>
                </a:cubicBezTo>
                <a:cubicBezTo>
                  <a:pt x="2724687" y="2437863"/>
                  <a:pt x="2692400" y="2406650"/>
                  <a:pt x="2667000" y="2400300"/>
                </a:cubicBezTo>
                <a:cubicBezTo>
                  <a:pt x="2641600" y="2381250"/>
                  <a:pt x="2613251" y="2365601"/>
                  <a:pt x="2590800" y="2343150"/>
                </a:cubicBezTo>
                <a:cubicBezTo>
                  <a:pt x="2574611" y="2326961"/>
                  <a:pt x="2566008" y="2304631"/>
                  <a:pt x="2552700" y="2286000"/>
                </a:cubicBezTo>
                <a:cubicBezTo>
                  <a:pt x="2491605" y="2200466"/>
                  <a:pt x="2507632" y="2221882"/>
                  <a:pt x="2438400" y="2152650"/>
                </a:cubicBezTo>
                <a:cubicBezTo>
                  <a:pt x="2444750" y="2133600"/>
                  <a:pt x="2441770" y="2108044"/>
                  <a:pt x="2457450" y="2095500"/>
                </a:cubicBezTo>
                <a:cubicBezTo>
                  <a:pt x="2477894" y="2079144"/>
                  <a:pt x="2507773" y="2080431"/>
                  <a:pt x="2533650" y="2076450"/>
                </a:cubicBezTo>
                <a:cubicBezTo>
                  <a:pt x="2925828" y="2016115"/>
                  <a:pt x="2542546" y="2089911"/>
                  <a:pt x="2800350" y="2038350"/>
                </a:cubicBezTo>
                <a:cubicBezTo>
                  <a:pt x="2851150" y="2044700"/>
                  <a:pt x="2910153" y="2029002"/>
                  <a:pt x="2952750" y="2057400"/>
                </a:cubicBezTo>
                <a:cubicBezTo>
                  <a:pt x="2971800" y="2070100"/>
                  <a:pt x="2923669" y="2093506"/>
                  <a:pt x="2914650" y="2114550"/>
                </a:cubicBezTo>
                <a:cubicBezTo>
                  <a:pt x="2904337" y="2138615"/>
                  <a:pt x="2904793" y="2166235"/>
                  <a:pt x="2895600" y="2190750"/>
                </a:cubicBezTo>
                <a:cubicBezTo>
                  <a:pt x="2874883" y="2245995"/>
                  <a:pt x="2850983" y="2276726"/>
                  <a:pt x="2819400" y="2324100"/>
                </a:cubicBezTo>
                <a:cubicBezTo>
                  <a:pt x="2813050" y="2349500"/>
                  <a:pt x="2807543" y="2375126"/>
                  <a:pt x="2800350" y="2400300"/>
                </a:cubicBezTo>
                <a:cubicBezTo>
                  <a:pt x="2779292" y="2474003"/>
                  <a:pt x="2781300" y="2434040"/>
                  <a:pt x="2781300" y="2476500"/>
                </a:cubicBezTo>
              </a:path>
            </a:pathLst>
          </a:custGeom>
          <a:noFill/>
          <a:ln w="76200">
            <a:solidFill>
              <a:srgbClr val="00B05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</a:t>
            </a:r>
            <a:r>
              <a:rPr lang="ja-JP" altLang="en-US" dirty="0"/>
              <a:t>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付点（音の長さが</a:t>
            </a:r>
            <a:r>
              <a:rPr lang="en-US" altLang="ja-JP" sz="3600" dirty="0" smtClean="0"/>
              <a:t>1.5</a:t>
            </a:r>
            <a:r>
              <a:rPr lang="ja-JP" altLang="en-US" sz="3600" dirty="0" smtClean="0"/>
              <a:t>倍）を入力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" y="3314701"/>
            <a:ext cx="7856303" cy="3057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フリーフォーム 6"/>
          <p:cNvSpPr/>
          <p:nvPr/>
        </p:nvSpPr>
        <p:spPr>
          <a:xfrm>
            <a:off x="5962650" y="2190750"/>
            <a:ext cx="1695450" cy="2480317"/>
          </a:xfrm>
          <a:custGeom>
            <a:avLst/>
            <a:gdLst>
              <a:gd name="connsiteX0" fmla="*/ 0 w 1695450"/>
              <a:gd name="connsiteY0" fmla="*/ 0 h 2480317"/>
              <a:gd name="connsiteX1" fmla="*/ 171450 w 1695450"/>
              <a:gd name="connsiteY1" fmla="*/ 76200 h 2480317"/>
              <a:gd name="connsiteX2" fmla="*/ 285750 w 1695450"/>
              <a:gd name="connsiteY2" fmla="*/ 133350 h 2480317"/>
              <a:gd name="connsiteX3" fmla="*/ 438150 w 1695450"/>
              <a:gd name="connsiteY3" fmla="*/ 304800 h 2480317"/>
              <a:gd name="connsiteX4" fmla="*/ 571500 w 1695450"/>
              <a:gd name="connsiteY4" fmla="*/ 476250 h 2480317"/>
              <a:gd name="connsiteX5" fmla="*/ 609600 w 1695450"/>
              <a:gd name="connsiteY5" fmla="*/ 552450 h 2480317"/>
              <a:gd name="connsiteX6" fmla="*/ 666750 w 1695450"/>
              <a:gd name="connsiteY6" fmla="*/ 628650 h 2480317"/>
              <a:gd name="connsiteX7" fmla="*/ 704850 w 1695450"/>
              <a:gd name="connsiteY7" fmla="*/ 723900 h 2480317"/>
              <a:gd name="connsiteX8" fmla="*/ 742950 w 1695450"/>
              <a:gd name="connsiteY8" fmla="*/ 800100 h 2480317"/>
              <a:gd name="connsiteX9" fmla="*/ 819150 w 1695450"/>
              <a:gd name="connsiteY9" fmla="*/ 933450 h 2480317"/>
              <a:gd name="connsiteX10" fmla="*/ 857250 w 1695450"/>
              <a:gd name="connsiteY10" fmla="*/ 1028700 h 2480317"/>
              <a:gd name="connsiteX11" fmla="*/ 990600 w 1695450"/>
              <a:gd name="connsiteY11" fmla="*/ 1143000 h 2480317"/>
              <a:gd name="connsiteX12" fmla="*/ 1066800 w 1695450"/>
              <a:gd name="connsiteY12" fmla="*/ 1314450 h 2480317"/>
              <a:gd name="connsiteX13" fmla="*/ 1123950 w 1695450"/>
              <a:gd name="connsiteY13" fmla="*/ 1352550 h 2480317"/>
              <a:gd name="connsiteX14" fmla="*/ 1200150 w 1695450"/>
              <a:gd name="connsiteY14" fmla="*/ 1466850 h 2480317"/>
              <a:gd name="connsiteX15" fmla="*/ 1295400 w 1695450"/>
              <a:gd name="connsiteY15" fmla="*/ 1695450 h 2480317"/>
              <a:gd name="connsiteX16" fmla="*/ 1333500 w 1695450"/>
              <a:gd name="connsiteY16" fmla="*/ 1809750 h 2480317"/>
              <a:gd name="connsiteX17" fmla="*/ 1352550 w 1695450"/>
              <a:gd name="connsiteY17" fmla="*/ 1866900 h 2480317"/>
              <a:gd name="connsiteX18" fmla="*/ 1390650 w 1695450"/>
              <a:gd name="connsiteY18" fmla="*/ 1924050 h 2480317"/>
              <a:gd name="connsiteX19" fmla="*/ 1428750 w 1695450"/>
              <a:gd name="connsiteY19" fmla="*/ 2057400 h 2480317"/>
              <a:gd name="connsiteX20" fmla="*/ 1504950 w 1695450"/>
              <a:gd name="connsiteY20" fmla="*/ 2171700 h 2480317"/>
              <a:gd name="connsiteX21" fmla="*/ 1543050 w 1695450"/>
              <a:gd name="connsiteY21" fmla="*/ 2286000 h 2480317"/>
              <a:gd name="connsiteX22" fmla="*/ 1562100 w 1695450"/>
              <a:gd name="connsiteY22" fmla="*/ 2343150 h 2480317"/>
              <a:gd name="connsiteX23" fmla="*/ 1600200 w 1695450"/>
              <a:gd name="connsiteY23" fmla="*/ 2400300 h 2480317"/>
              <a:gd name="connsiteX24" fmla="*/ 1619250 w 1695450"/>
              <a:gd name="connsiteY24" fmla="*/ 2476500 h 2480317"/>
              <a:gd name="connsiteX25" fmla="*/ 1562100 w 1695450"/>
              <a:gd name="connsiteY25" fmla="*/ 2438400 h 2480317"/>
              <a:gd name="connsiteX26" fmla="*/ 1504950 w 1695450"/>
              <a:gd name="connsiteY26" fmla="*/ 2381250 h 2480317"/>
              <a:gd name="connsiteX27" fmla="*/ 1447800 w 1695450"/>
              <a:gd name="connsiteY27" fmla="*/ 2362200 h 2480317"/>
              <a:gd name="connsiteX28" fmla="*/ 1390650 w 1695450"/>
              <a:gd name="connsiteY28" fmla="*/ 2324100 h 2480317"/>
              <a:gd name="connsiteX29" fmla="*/ 1276350 w 1695450"/>
              <a:gd name="connsiteY29" fmla="*/ 2286000 h 2480317"/>
              <a:gd name="connsiteX30" fmla="*/ 1371600 w 1695450"/>
              <a:gd name="connsiteY30" fmla="*/ 2190750 h 2480317"/>
              <a:gd name="connsiteX31" fmla="*/ 1409700 w 1695450"/>
              <a:gd name="connsiteY31" fmla="*/ 2133600 h 2480317"/>
              <a:gd name="connsiteX32" fmla="*/ 1524000 w 1695450"/>
              <a:gd name="connsiteY32" fmla="*/ 2057400 h 2480317"/>
              <a:gd name="connsiteX33" fmla="*/ 1638300 w 1695450"/>
              <a:gd name="connsiteY33" fmla="*/ 1981200 h 2480317"/>
              <a:gd name="connsiteX34" fmla="*/ 1695450 w 1695450"/>
              <a:gd name="connsiteY34" fmla="*/ 1943100 h 2480317"/>
              <a:gd name="connsiteX35" fmla="*/ 1676400 w 1695450"/>
              <a:gd name="connsiteY35" fmla="*/ 2038350 h 2480317"/>
              <a:gd name="connsiteX36" fmla="*/ 1657350 w 1695450"/>
              <a:gd name="connsiteY36" fmla="*/ 2190750 h 2480317"/>
              <a:gd name="connsiteX37" fmla="*/ 1619250 w 1695450"/>
              <a:gd name="connsiteY37" fmla="*/ 2324100 h 2480317"/>
              <a:gd name="connsiteX38" fmla="*/ 1619250 w 1695450"/>
              <a:gd name="connsiteY38" fmla="*/ 2438400 h 24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95450" h="2480317">
                <a:moveTo>
                  <a:pt x="0" y="0"/>
                </a:moveTo>
                <a:cubicBezTo>
                  <a:pt x="294883" y="98294"/>
                  <a:pt x="-9682" y="-14366"/>
                  <a:pt x="171450" y="76200"/>
                </a:cubicBezTo>
                <a:cubicBezTo>
                  <a:pt x="247106" y="114028"/>
                  <a:pt x="215557" y="70956"/>
                  <a:pt x="285750" y="133350"/>
                </a:cubicBezTo>
                <a:cubicBezTo>
                  <a:pt x="523924" y="345061"/>
                  <a:pt x="324405" y="168305"/>
                  <a:pt x="438150" y="304800"/>
                </a:cubicBezTo>
                <a:cubicBezTo>
                  <a:pt x="516546" y="398875"/>
                  <a:pt x="499279" y="331807"/>
                  <a:pt x="571500" y="476250"/>
                </a:cubicBezTo>
                <a:cubicBezTo>
                  <a:pt x="584200" y="501650"/>
                  <a:pt x="594549" y="528368"/>
                  <a:pt x="609600" y="552450"/>
                </a:cubicBezTo>
                <a:cubicBezTo>
                  <a:pt x="626427" y="579374"/>
                  <a:pt x="651331" y="600896"/>
                  <a:pt x="666750" y="628650"/>
                </a:cubicBezTo>
                <a:cubicBezTo>
                  <a:pt x="683357" y="658543"/>
                  <a:pt x="690962" y="692651"/>
                  <a:pt x="704850" y="723900"/>
                </a:cubicBezTo>
                <a:cubicBezTo>
                  <a:pt x="716384" y="749850"/>
                  <a:pt x="728861" y="775444"/>
                  <a:pt x="742950" y="800100"/>
                </a:cubicBezTo>
                <a:cubicBezTo>
                  <a:pt x="804243" y="907362"/>
                  <a:pt x="761583" y="803923"/>
                  <a:pt x="819150" y="933450"/>
                </a:cubicBezTo>
                <a:cubicBezTo>
                  <a:pt x="833038" y="964699"/>
                  <a:pt x="839126" y="999702"/>
                  <a:pt x="857250" y="1028700"/>
                </a:cubicBezTo>
                <a:cubicBezTo>
                  <a:pt x="880662" y="1066159"/>
                  <a:pt x="959066" y="1119350"/>
                  <a:pt x="990600" y="1143000"/>
                </a:cubicBezTo>
                <a:cubicBezTo>
                  <a:pt x="1009463" y="1199589"/>
                  <a:pt x="1021517" y="1269167"/>
                  <a:pt x="1066800" y="1314450"/>
                </a:cubicBezTo>
                <a:cubicBezTo>
                  <a:pt x="1082989" y="1330639"/>
                  <a:pt x="1104900" y="1339850"/>
                  <a:pt x="1123950" y="1352550"/>
                </a:cubicBezTo>
                <a:cubicBezTo>
                  <a:pt x="1149350" y="1390650"/>
                  <a:pt x="1189044" y="1422427"/>
                  <a:pt x="1200150" y="1466850"/>
                </a:cubicBezTo>
                <a:cubicBezTo>
                  <a:pt x="1245951" y="1650052"/>
                  <a:pt x="1206832" y="1577359"/>
                  <a:pt x="1295400" y="1695450"/>
                </a:cubicBezTo>
                <a:lnTo>
                  <a:pt x="1333500" y="1809750"/>
                </a:lnTo>
                <a:cubicBezTo>
                  <a:pt x="1339850" y="1828800"/>
                  <a:pt x="1341411" y="1850192"/>
                  <a:pt x="1352550" y="1866900"/>
                </a:cubicBezTo>
                <a:lnTo>
                  <a:pt x="1390650" y="1924050"/>
                </a:lnTo>
                <a:cubicBezTo>
                  <a:pt x="1395134" y="1941986"/>
                  <a:pt x="1416328" y="2035040"/>
                  <a:pt x="1428750" y="2057400"/>
                </a:cubicBezTo>
                <a:cubicBezTo>
                  <a:pt x="1450988" y="2097428"/>
                  <a:pt x="1490470" y="2128259"/>
                  <a:pt x="1504950" y="2171700"/>
                </a:cubicBezTo>
                <a:lnTo>
                  <a:pt x="1543050" y="2286000"/>
                </a:lnTo>
                <a:cubicBezTo>
                  <a:pt x="1549400" y="2305050"/>
                  <a:pt x="1550961" y="2326442"/>
                  <a:pt x="1562100" y="2343150"/>
                </a:cubicBezTo>
                <a:lnTo>
                  <a:pt x="1600200" y="2400300"/>
                </a:lnTo>
                <a:cubicBezTo>
                  <a:pt x="1606550" y="2425700"/>
                  <a:pt x="1637763" y="2457987"/>
                  <a:pt x="1619250" y="2476500"/>
                </a:cubicBezTo>
                <a:cubicBezTo>
                  <a:pt x="1603061" y="2492689"/>
                  <a:pt x="1579689" y="2453057"/>
                  <a:pt x="1562100" y="2438400"/>
                </a:cubicBezTo>
                <a:cubicBezTo>
                  <a:pt x="1541404" y="2421153"/>
                  <a:pt x="1527366" y="2396194"/>
                  <a:pt x="1504950" y="2381250"/>
                </a:cubicBezTo>
                <a:cubicBezTo>
                  <a:pt x="1488242" y="2370111"/>
                  <a:pt x="1465761" y="2371180"/>
                  <a:pt x="1447800" y="2362200"/>
                </a:cubicBezTo>
                <a:cubicBezTo>
                  <a:pt x="1427322" y="2351961"/>
                  <a:pt x="1411572" y="2333399"/>
                  <a:pt x="1390650" y="2324100"/>
                </a:cubicBezTo>
                <a:cubicBezTo>
                  <a:pt x="1353950" y="2307789"/>
                  <a:pt x="1276350" y="2286000"/>
                  <a:pt x="1276350" y="2286000"/>
                </a:cubicBezTo>
                <a:cubicBezTo>
                  <a:pt x="1377950" y="2133600"/>
                  <a:pt x="1244600" y="2317750"/>
                  <a:pt x="1371600" y="2190750"/>
                </a:cubicBezTo>
                <a:cubicBezTo>
                  <a:pt x="1387789" y="2174561"/>
                  <a:pt x="1392470" y="2148677"/>
                  <a:pt x="1409700" y="2133600"/>
                </a:cubicBezTo>
                <a:cubicBezTo>
                  <a:pt x="1444161" y="2103447"/>
                  <a:pt x="1485900" y="2082800"/>
                  <a:pt x="1524000" y="2057400"/>
                </a:cubicBezTo>
                <a:lnTo>
                  <a:pt x="1638300" y="1981200"/>
                </a:lnTo>
                <a:lnTo>
                  <a:pt x="1695450" y="1943100"/>
                </a:lnTo>
                <a:cubicBezTo>
                  <a:pt x="1689100" y="1974850"/>
                  <a:pt x="1681323" y="2006348"/>
                  <a:pt x="1676400" y="2038350"/>
                </a:cubicBezTo>
                <a:cubicBezTo>
                  <a:pt x="1668615" y="2088950"/>
                  <a:pt x="1666508" y="2140380"/>
                  <a:pt x="1657350" y="2190750"/>
                </a:cubicBezTo>
                <a:cubicBezTo>
                  <a:pt x="1639299" y="2290031"/>
                  <a:pt x="1631073" y="2205872"/>
                  <a:pt x="1619250" y="2324100"/>
                </a:cubicBezTo>
                <a:cubicBezTo>
                  <a:pt x="1615459" y="2362011"/>
                  <a:pt x="1619250" y="2400300"/>
                  <a:pt x="1619250" y="2438400"/>
                </a:cubicBezTo>
              </a:path>
            </a:pathLst>
          </a:custGeom>
          <a:noFill/>
          <a:ln w="76200">
            <a:solidFill>
              <a:srgbClr val="00B05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セルを選択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右側に</a:t>
            </a:r>
            <a:r>
              <a:rPr lang="ja-JP" altLang="en-US" sz="3200" dirty="0" smtClean="0"/>
              <a:t>出る▼をクリック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選択肢が表示される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選択肢をクリック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80" y="1417638"/>
            <a:ext cx="3052130" cy="4980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左矢印 5"/>
          <p:cNvSpPr/>
          <p:nvPr/>
        </p:nvSpPr>
        <p:spPr>
          <a:xfrm>
            <a:off x="7333489" y="3422624"/>
            <a:ext cx="1493519" cy="957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マウス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自動生成されるスケッチ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3832286" cy="4876800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U</a:t>
            </a:r>
            <a:r>
              <a:rPr kumimoji="1" lang="ja-JP" altLang="en-US" sz="3200" dirty="0" smtClean="0"/>
              <a:t>列に出力される</a:t>
            </a:r>
            <a:endParaRPr kumimoji="1" lang="en-US" altLang="ja-JP" sz="3200" dirty="0" smtClean="0"/>
          </a:p>
          <a:p>
            <a:r>
              <a:rPr kumimoji="1" lang="en-US" altLang="ja-JP" sz="3200" dirty="0" smtClean="0"/>
              <a:t>Excel</a:t>
            </a:r>
            <a:r>
              <a:rPr kumimoji="1" lang="ja-JP" altLang="en-US" sz="3200" dirty="0" smtClean="0"/>
              <a:t>が</a:t>
            </a:r>
            <a:r>
              <a:rPr kumimoji="1" lang="ja-JP" altLang="en-US" sz="3200" u="sng" dirty="0" smtClean="0"/>
              <a:t>演奏部分だけ</a:t>
            </a:r>
            <a:r>
              <a:rPr kumimoji="1" lang="ja-JP" altLang="en-US" sz="3200" dirty="0" smtClean="0"/>
              <a:t>自動生成する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86" y="1524000"/>
            <a:ext cx="4600000" cy="4923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5065486" y="1436753"/>
            <a:ext cx="3824000" cy="46592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877056" y="1756230"/>
            <a:ext cx="1148954" cy="436301"/>
          </a:xfrm>
          <a:custGeom>
            <a:avLst/>
            <a:gdLst>
              <a:gd name="connsiteX0" fmla="*/ 0 w 1324868"/>
              <a:gd name="connsiteY0" fmla="*/ 203200 h 436301"/>
              <a:gd name="connsiteX1" fmla="*/ 362857 w 1324868"/>
              <a:gd name="connsiteY1" fmla="*/ 159657 h 436301"/>
              <a:gd name="connsiteX2" fmla="*/ 522515 w 1324868"/>
              <a:gd name="connsiteY2" fmla="*/ 130628 h 436301"/>
              <a:gd name="connsiteX3" fmla="*/ 682172 w 1324868"/>
              <a:gd name="connsiteY3" fmla="*/ 116114 h 436301"/>
              <a:gd name="connsiteX4" fmla="*/ 1320800 w 1324868"/>
              <a:gd name="connsiteY4" fmla="*/ 130628 h 436301"/>
              <a:gd name="connsiteX5" fmla="*/ 1262743 w 1324868"/>
              <a:gd name="connsiteY5" fmla="*/ 116114 h 436301"/>
              <a:gd name="connsiteX6" fmla="*/ 1175657 w 1324868"/>
              <a:gd name="connsiteY6" fmla="*/ 87086 h 436301"/>
              <a:gd name="connsiteX7" fmla="*/ 1132115 w 1324868"/>
              <a:gd name="connsiteY7" fmla="*/ 58057 h 436301"/>
              <a:gd name="connsiteX8" fmla="*/ 1088572 w 1324868"/>
              <a:gd name="connsiteY8" fmla="*/ 43543 h 436301"/>
              <a:gd name="connsiteX9" fmla="*/ 1045029 w 1324868"/>
              <a:gd name="connsiteY9" fmla="*/ 0 h 436301"/>
              <a:gd name="connsiteX10" fmla="*/ 986972 w 1324868"/>
              <a:gd name="connsiteY10" fmla="*/ 391886 h 436301"/>
              <a:gd name="connsiteX11" fmla="*/ 972457 w 1324868"/>
              <a:gd name="connsiteY11" fmla="*/ 435428 h 436301"/>
              <a:gd name="connsiteX12" fmla="*/ 1016000 w 1324868"/>
              <a:gd name="connsiteY12" fmla="*/ 377371 h 436301"/>
              <a:gd name="connsiteX13" fmla="*/ 1030515 w 1324868"/>
              <a:gd name="connsiteY13" fmla="*/ 333828 h 436301"/>
              <a:gd name="connsiteX14" fmla="*/ 1103086 w 1324868"/>
              <a:gd name="connsiteY14" fmla="*/ 232228 h 436301"/>
              <a:gd name="connsiteX15" fmla="*/ 1146629 w 1324868"/>
              <a:gd name="connsiteY15" fmla="*/ 203200 h 436301"/>
              <a:gd name="connsiteX16" fmla="*/ 1161143 w 1324868"/>
              <a:gd name="connsiteY16" fmla="*/ 159657 h 436301"/>
              <a:gd name="connsiteX17" fmla="*/ 1233715 w 1324868"/>
              <a:gd name="connsiteY17" fmla="*/ 116114 h 43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24868" h="436301">
                <a:moveTo>
                  <a:pt x="0" y="203200"/>
                </a:moveTo>
                <a:cubicBezTo>
                  <a:pt x="169613" y="135354"/>
                  <a:pt x="20192" y="186015"/>
                  <a:pt x="362857" y="159657"/>
                </a:cubicBezTo>
                <a:cubicBezTo>
                  <a:pt x="455072" y="152564"/>
                  <a:pt x="437185" y="141294"/>
                  <a:pt x="522515" y="130628"/>
                </a:cubicBezTo>
                <a:cubicBezTo>
                  <a:pt x="575541" y="124000"/>
                  <a:pt x="628953" y="120952"/>
                  <a:pt x="682172" y="116114"/>
                </a:cubicBezTo>
                <a:cubicBezTo>
                  <a:pt x="895048" y="120952"/>
                  <a:pt x="1107869" y="130628"/>
                  <a:pt x="1320800" y="130628"/>
                </a:cubicBezTo>
                <a:cubicBezTo>
                  <a:pt x="1340748" y="130628"/>
                  <a:pt x="1281850" y="121846"/>
                  <a:pt x="1262743" y="116114"/>
                </a:cubicBezTo>
                <a:cubicBezTo>
                  <a:pt x="1233435" y="107322"/>
                  <a:pt x="1175657" y="87086"/>
                  <a:pt x="1175657" y="87086"/>
                </a:cubicBezTo>
                <a:cubicBezTo>
                  <a:pt x="1161143" y="77410"/>
                  <a:pt x="1147717" y="65858"/>
                  <a:pt x="1132115" y="58057"/>
                </a:cubicBezTo>
                <a:cubicBezTo>
                  <a:pt x="1118431" y="51215"/>
                  <a:pt x="1101302" y="52030"/>
                  <a:pt x="1088572" y="43543"/>
                </a:cubicBezTo>
                <a:cubicBezTo>
                  <a:pt x="1071493" y="32157"/>
                  <a:pt x="1059543" y="14514"/>
                  <a:pt x="1045029" y="0"/>
                </a:cubicBezTo>
                <a:cubicBezTo>
                  <a:pt x="880572" y="54818"/>
                  <a:pt x="1014334" y="-4861"/>
                  <a:pt x="986972" y="391886"/>
                </a:cubicBezTo>
                <a:cubicBezTo>
                  <a:pt x="985919" y="407149"/>
                  <a:pt x="958773" y="442270"/>
                  <a:pt x="972457" y="435428"/>
                </a:cubicBezTo>
                <a:cubicBezTo>
                  <a:pt x="994093" y="424609"/>
                  <a:pt x="1001486" y="396723"/>
                  <a:pt x="1016000" y="377371"/>
                </a:cubicBezTo>
                <a:cubicBezTo>
                  <a:pt x="1020838" y="362857"/>
                  <a:pt x="1023673" y="347512"/>
                  <a:pt x="1030515" y="333828"/>
                </a:cubicBezTo>
                <a:cubicBezTo>
                  <a:pt x="1038756" y="317346"/>
                  <a:pt x="1096513" y="238801"/>
                  <a:pt x="1103086" y="232228"/>
                </a:cubicBezTo>
                <a:cubicBezTo>
                  <a:pt x="1115421" y="219893"/>
                  <a:pt x="1132115" y="212876"/>
                  <a:pt x="1146629" y="203200"/>
                </a:cubicBezTo>
                <a:cubicBezTo>
                  <a:pt x="1151467" y="188686"/>
                  <a:pt x="1151586" y="171604"/>
                  <a:pt x="1161143" y="159657"/>
                </a:cubicBezTo>
                <a:cubicBezTo>
                  <a:pt x="1172821" y="145060"/>
                  <a:pt x="1214428" y="125757"/>
                  <a:pt x="1233715" y="11611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6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ツール</a:t>
            </a:r>
            <a:r>
              <a:rPr lang="ja-JP" altLang="en-US" dirty="0" smtClean="0"/>
              <a:t>を使う流れ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 smtClean="0"/>
              <a:t>楽譜を読む（音階と長さ）</a:t>
            </a:r>
            <a:endParaRPr kumimoji="1" lang="en-US" altLang="ja-JP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3200" dirty="0" smtClean="0"/>
              <a:t>Excel</a:t>
            </a:r>
            <a:r>
              <a:rPr lang="ja-JP" altLang="en-US" sz="3200" dirty="0" smtClean="0"/>
              <a:t>に音符を入力</a:t>
            </a:r>
            <a:endParaRPr lang="en-US" altLang="ja-JP" sz="32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 smtClean="0"/>
              <a:t>生成されたコードをテキストエディタにコピペ</a:t>
            </a:r>
            <a:endParaRPr kumimoji="1" lang="en-US" altLang="ja-JP" sz="32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altLang="ja-JP" sz="2800" dirty="0" err="1" smtClean="0"/>
              <a:t>TeraPad</a:t>
            </a:r>
            <a:r>
              <a:rPr lang="ja-JP" altLang="en-US" sz="2800" dirty="0" smtClean="0"/>
              <a:t>を推奨</a:t>
            </a:r>
            <a:endParaRPr lang="en-US" altLang="ja-JP" sz="28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ja-JP" altLang="en-US" sz="2800" dirty="0" smtClean="0"/>
              <a:t>ダブルコーテーション「</a:t>
            </a:r>
            <a:r>
              <a:rPr lang="en-US" altLang="ja-JP" sz="2800" dirty="0" smtClean="0"/>
              <a:t>”</a:t>
            </a:r>
            <a:r>
              <a:rPr lang="ja-JP" altLang="en-US" sz="2800" dirty="0" smtClean="0"/>
              <a:t>」を置換機能で削除</a:t>
            </a:r>
            <a:endParaRPr lang="en-US" altLang="ja-JP" sz="28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ja-JP" altLang="en-US" sz="2800" dirty="0" smtClean="0"/>
              <a:t>再びコピー</a:t>
            </a:r>
            <a:endParaRPr lang="en-US" altLang="ja-JP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3200" dirty="0" err="1" smtClean="0"/>
              <a:t>Arduino</a:t>
            </a:r>
            <a:r>
              <a:rPr lang="en-US" altLang="ja-JP" sz="3200" dirty="0" smtClean="0"/>
              <a:t> IDE</a:t>
            </a:r>
            <a:r>
              <a:rPr lang="ja-JP" altLang="en-US" sz="3200" dirty="0" smtClean="0"/>
              <a:t>にペースト</a:t>
            </a:r>
            <a:endParaRPr lang="en-US" altLang="ja-JP" sz="3200" dirty="0" smtClean="0"/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sz="2800" dirty="0" smtClean="0"/>
              <a:t>loop()</a:t>
            </a:r>
            <a:r>
              <a:rPr kumimoji="1" lang="ja-JP" altLang="en-US" sz="2800" dirty="0" smtClean="0"/>
              <a:t>関数内に貼り付ける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5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512629" cy="990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生成されたコードをテキストエディタに</a:t>
            </a:r>
            <a:r>
              <a:rPr lang="ja-JP" altLang="en-US" dirty="0" smtClean="0"/>
              <a:t>コピペ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0419" y="2293533"/>
            <a:ext cx="5859581" cy="3941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5065486" y="2975429"/>
            <a:ext cx="2452914" cy="3004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918857" y="4238171"/>
            <a:ext cx="1915886" cy="508164"/>
          </a:xfrm>
          <a:custGeom>
            <a:avLst/>
            <a:gdLst>
              <a:gd name="connsiteX0" fmla="*/ 1915886 w 1915886"/>
              <a:gd name="connsiteY0" fmla="*/ 377372 h 508164"/>
              <a:gd name="connsiteX1" fmla="*/ 1872343 w 1915886"/>
              <a:gd name="connsiteY1" fmla="*/ 304800 h 508164"/>
              <a:gd name="connsiteX2" fmla="*/ 1727200 w 1915886"/>
              <a:gd name="connsiteY2" fmla="*/ 174172 h 508164"/>
              <a:gd name="connsiteX3" fmla="*/ 1669143 w 1915886"/>
              <a:gd name="connsiteY3" fmla="*/ 116115 h 508164"/>
              <a:gd name="connsiteX4" fmla="*/ 1611086 w 1915886"/>
              <a:gd name="connsiteY4" fmla="*/ 87086 h 508164"/>
              <a:gd name="connsiteX5" fmla="*/ 1538514 w 1915886"/>
              <a:gd name="connsiteY5" fmla="*/ 43543 h 508164"/>
              <a:gd name="connsiteX6" fmla="*/ 1480457 w 1915886"/>
              <a:gd name="connsiteY6" fmla="*/ 29029 h 508164"/>
              <a:gd name="connsiteX7" fmla="*/ 1364343 w 1915886"/>
              <a:gd name="connsiteY7" fmla="*/ 0 h 508164"/>
              <a:gd name="connsiteX8" fmla="*/ 899886 w 1915886"/>
              <a:gd name="connsiteY8" fmla="*/ 14515 h 508164"/>
              <a:gd name="connsiteX9" fmla="*/ 827314 w 1915886"/>
              <a:gd name="connsiteY9" fmla="*/ 29029 h 508164"/>
              <a:gd name="connsiteX10" fmla="*/ 682172 w 1915886"/>
              <a:gd name="connsiteY10" fmla="*/ 72572 h 508164"/>
              <a:gd name="connsiteX11" fmla="*/ 638629 w 1915886"/>
              <a:gd name="connsiteY11" fmla="*/ 87086 h 508164"/>
              <a:gd name="connsiteX12" fmla="*/ 580572 w 1915886"/>
              <a:gd name="connsiteY12" fmla="*/ 101600 h 508164"/>
              <a:gd name="connsiteX13" fmla="*/ 522514 w 1915886"/>
              <a:gd name="connsiteY13" fmla="*/ 130629 h 508164"/>
              <a:gd name="connsiteX14" fmla="*/ 420914 w 1915886"/>
              <a:gd name="connsiteY14" fmla="*/ 159658 h 508164"/>
              <a:gd name="connsiteX15" fmla="*/ 333829 w 1915886"/>
              <a:gd name="connsiteY15" fmla="*/ 232229 h 508164"/>
              <a:gd name="connsiteX16" fmla="*/ 188686 w 1915886"/>
              <a:gd name="connsiteY16" fmla="*/ 319315 h 508164"/>
              <a:gd name="connsiteX17" fmla="*/ 145143 w 1915886"/>
              <a:gd name="connsiteY17" fmla="*/ 348343 h 508164"/>
              <a:gd name="connsiteX18" fmla="*/ 116114 w 1915886"/>
              <a:gd name="connsiteY18" fmla="*/ 391886 h 508164"/>
              <a:gd name="connsiteX19" fmla="*/ 58057 w 1915886"/>
              <a:gd name="connsiteY19" fmla="*/ 406400 h 508164"/>
              <a:gd name="connsiteX20" fmla="*/ 0 w 1915886"/>
              <a:gd name="connsiteY20" fmla="*/ 449943 h 508164"/>
              <a:gd name="connsiteX21" fmla="*/ 29029 w 1915886"/>
              <a:gd name="connsiteY21" fmla="*/ 304800 h 508164"/>
              <a:gd name="connsiteX22" fmla="*/ 87086 w 1915886"/>
              <a:gd name="connsiteY22" fmla="*/ 174172 h 508164"/>
              <a:gd name="connsiteX23" fmla="*/ 174172 w 1915886"/>
              <a:gd name="connsiteY23" fmla="*/ 232229 h 508164"/>
              <a:gd name="connsiteX24" fmla="*/ 275772 w 1915886"/>
              <a:gd name="connsiteY24" fmla="*/ 333829 h 508164"/>
              <a:gd name="connsiteX25" fmla="*/ 319314 w 1915886"/>
              <a:gd name="connsiteY25" fmla="*/ 420915 h 508164"/>
              <a:gd name="connsiteX26" fmla="*/ 348343 w 1915886"/>
              <a:gd name="connsiteY26" fmla="*/ 508000 h 508164"/>
              <a:gd name="connsiteX27" fmla="*/ 116114 w 1915886"/>
              <a:gd name="connsiteY27" fmla="*/ 478972 h 508164"/>
              <a:gd name="connsiteX28" fmla="*/ 29029 w 1915886"/>
              <a:gd name="connsiteY28" fmla="*/ 464458 h 50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15886" h="508164">
                <a:moveTo>
                  <a:pt x="1915886" y="377372"/>
                </a:moveTo>
                <a:cubicBezTo>
                  <a:pt x="1901372" y="353181"/>
                  <a:pt x="1890403" y="326472"/>
                  <a:pt x="1872343" y="304800"/>
                </a:cubicBezTo>
                <a:cubicBezTo>
                  <a:pt x="1697662" y="95182"/>
                  <a:pt x="1832719" y="264616"/>
                  <a:pt x="1727200" y="174172"/>
                </a:cubicBezTo>
                <a:cubicBezTo>
                  <a:pt x="1706420" y="156361"/>
                  <a:pt x="1691038" y="132536"/>
                  <a:pt x="1669143" y="116115"/>
                </a:cubicBezTo>
                <a:cubicBezTo>
                  <a:pt x="1651834" y="103133"/>
                  <a:pt x="1630000" y="97594"/>
                  <a:pt x="1611086" y="87086"/>
                </a:cubicBezTo>
                <a:cubicBezTo>
                  <a:pt x="1586425" y="73386"/>
                  <a:pt x="1564293" y="55000"/>
                  <a:pt x="1538514" y="43543"/>
                </a:cubicBezTo>
                <a:cubicBezTo>
                  <a:pt x="1520285" y="35441"/>
                  <a:pt x="1499637" y="34509"/>
                  <a:pt x="1480457" y="29029"/>
                </a:cubicBezTo>
                <a:cubicBezTo>
                  <a:pt x="1376312" y="-726"/>
                  <a:pt x="1511896" y="29512"/>
                  <a:pt x="1364343" y="0"/>
                </a:cubicBezTo>
                <a:cubicBezTo>
                  <a:pt x="1209524" y="4838"/>
                  <a:pt x="1054555" y="6154"/>
                  <a:pt x="899886" y="14515"/>
                </a:cubicBezTo>
                <a:cubicBezTo>
                  <a:pt x="875252" y="15847"/>
                  <a:pt x="851396" y="23678"/>
                  <a:pt x="827314" y="29029"/>
                </a:cubicBezTo>
                <a:cubicBezTo>
                  <a:pt x="761503" y="43653"/>
                  <a:pt x="754540" y="48449"/>
                  <a:pt x="682172" y="72572"/>
                </a:cubicBezTo>
                <a:cubicBezTo>
                  <a:pt x="667658" y="77410"/>
                  <a:pt x="653472" y="83375"/>
                  <a:pt x="638629" y="87086"/>
                </a:cubicBezTo>
                <a:lnTo>
                  <a:pt x="580572" y="101600"/>
                </a:lnTo>
                <a:cubicBezTo>
                  <a:pt x="561219" y="111276"/>
                  <a:pt x="542401" y="122106"/>
                  <a:pt x="522514" y="130629"/>
                </a:cubicBezTo>
                <a:cubicBezTo>
                  <a:pt x="493365" y="143122"/>
                  <a:pt x="450372" y="152293"/>
                  <a:pt x="420914" y="159658"/>
                </a:cubicBezTo>
                <a:cubicBezTo>
                  <a:pt x="265318" y="263388"/>
                  <a:pt x="501465" y="101846"/>
                  <a:pt x="333829" y="232229"/>
                </a:cubicBezTo>
                <a:cubicBezTo>
                  <a:pt x="235512" y="308697"/>
                  <a:pt x="273748" y="270708"/>
                  <a:pt x="188686" y="319315"/>
                </a:cubicBezTo>
                <a:cubicBezTo>
                  <a:pt x="173540" y="327970"/>
                  <a:pt x="159657" y="338667"/>
                  <a:pt x="145143" y="348343"/>
                </a:cubicBezTo>
                <a:cubicBezTo>
                  <a:pt x="135467" y="362857"/>
                  <a:pt x="130628" y="382210"/>
                  <a:pt x="116114" y="391886"/>
                </a:cubicBezTo>
                <a:cubicBezTo>
                  <a:pt x="99516" y="402951"/>
                  <a:pt x="75899" y="397479"/>
                  <a:pt x="58057" y="406400"/>
                </a:cubicBezTo>
                <a:cubicBezTo>
                  <a:pt x="36420" y="417218"/>
                  <a:pt x="19352" y="435429"/>
                  <a:pt x="0" y="449943"/>
                </a:cubicBezTo>
                <a:cubicBezTo>
                  <a:pt x="40249" y="329192"/>
                  <a:pt x="-21006" y="521616"/>
                  <a:pt x="29029" y="304800"/>
                </a:cubicBezTo>
                <a:cubicBezTo>
                  <a:pt x="47318" y="225549"/>
                  <a:pt x="50351" y="229274"/>
                  <a:pt x="87086" y="174172"/>
                </a:cubicBezTo>
                <a:cubicBezTo>
                  <a:pt x="116115" y="193524"/>
                  <a:pt x="154820" y="203200"/>
                  <a:pt x="174172" y="232229"/>
                </a:cubicBezTo>
                <a:cubicBezTo>
                  <a:pt x="240716" y="332045"/>
                  <a:pt x="199131" y="308283"/>
                  <a:pt x="275772" y="333829"/>
                </a:cubicBezTo>
                <a:cubicBezTo>
                  <a:pt x="328700" y="492616"/>
                  <a:pt x="244291" y="252113"/>
                  <a:pt x="319314" y="420915"/>
                </a:cubicBezTo>
                <a:cubicBezTo>
                  <a:pt x="331741" y="448876"/>
                  <a:pt x="378705" y="511795"/>
                  <a:pt x="348343" y="508000"/>
                </a:cubicBezTo>
                <a:lnTo>
                  <a:pt x="116114" y="478972"/>
                </a:lnTo>
                <a:cubicBezTo>
                  <a:pt x="48670" y="462111"/>
                  <a:pt x="78005" y="464458"/>
                  <a:pt x="29029" y="46445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33143" y="3918857"/>
            <a:ext cx="1582057" cy="646331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effectLst>
                  <a:glow rad="101600">
                    <a:schemeClr val="bg1"/>
                  </a:glow>
                </a:effectLst>
              </a:rPr>
              <a:t>コピー</a:t>
            </a:r>
            <a:endParaRPr kumimoji="1" lang="ja-JP" altLang="en-US" sz="36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64805" y="4648884"/>
            <a:ext cx="2549071" cy="1200329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effectLst>
                  <a:glow rad="101600">
                    <a:schemeClr val="bg1"/>
                  </a:glow>
                </a:effectLst>
              </a:rPr>
              <a:t>ペースト</a:t>
            </a:r>
            <a:endParaRPr kumimoji="1" lang="en-US" altLang="ja-JP" sz="3600" dirty="0" smtClean="0">
              <a:effectLst>
                <a:glow rad="101600">
                  <a:schemeClr val="bg1"/>
                </a:glow>
              </a:effectLst>
            </a:endParaRPr>
          </a:p>
          <a:p>
            <a:pPr algn="ctr"/>
            <a:r>
              <a:rPr kumimoji="1" lang="ja-JP" altLang="en-US" sz="3600" dirty="0" smtClean="0">
                <a:effectLst>
                  <a:glow rad="101600">
                    <a:schemeClr val="bg1"/>
                  </a:glow>
                </a:effectLst>
              </a:rPr>
              <a:t>（貼り付け）</a:t>
            </a:r>
            <a:endParaRPr kumimoji="1" lang="ja-JP" altLang="en-US" sz="36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33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」を置換する（置換機能の起動）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44" y="2272752"/>
            <a:ext cx="7292311" cy="3670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上矢印 5"/>
          <p:cNvSpPr/>
          <p:nvPr/>
        </p:nvSpPr>
        <p:spPr>
          <a:xfrm rot="10800000">
            <a:off x="3255037" y="1739352"/>
            <a:ext cx="997649" cy="106680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7" name="上矢印 6"/>
          <p:cNvSpPr/>
          <p:nvPr/>
        </p:nvSpPr>
        <p:spPr>
          <a:xfrm rot="10800000">
            <a:off x="4945951" y="3574776"/>
            <a:ext cx="997649" cy="106680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92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電子オルゴールに必要</a:t>
            </a:r>
            <a:r>
              <a:rPr lang="ja-JP" altLang="en-US" dirty="0"/>
              <a:t>なもの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2791" y="1690245"/>
            <a:ext cx="1877050" cy="225468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20354" y="3923107"/>
            <a:ext cx="3505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Arduino IDE</a:t>
            </a:r>
          </a:p>
          <a:p>
            <a:pPr algn="ctr"/>
            <a:r>
              <a:rPr kumimoji="1" lang="ja-JP" altLang="en-US" sz="2400" dirty="0" smtClean="0"/>
              <a:t>（上の図は</a:t>
            </a:r>
            <a:r>
              <a:rPr kumimoji="1" lang="en-US" altLang="ja-JP" sz="2400" dirty="0" smtClean="0"/>
              <a:t>Windows</a:t>
            </a:r>
            <a:r>
              <a:rPr kumimoji="1" lang="ja-JP" altLang="en-US" sz="2400" dirty="0" smtClean="0"/>
              <a:t>用）</a:t>
            </a:r>
            <a:endParaRPr kumimoji="1" lang="ja-JP" altLang="en-US" sz="2400" dirty="0"/>
          </a:p>
        </p:txBody>
      </p:sp>
      <p:pic>
        <p:nvPicPr>
          <p:cNvPr id="2050" name="Picture 2" descr="MoonBook Laptop by dche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884" y="1623971"/>
            <a:ext cx="2522182" cy="142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C, laptop, notebook, waching by Keistuti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8623" y="2045725"/>
            <a:ext cx="1946961" cy="167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704475" y="3718884"/>
            <a:ext cx="275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Mac</a:t>
            </a:r>
            <a:r>
              <a:rPr kumimoji="1" lang="ja-JP" altLang="en-US" sz="2400" dirty="0" smtClean="0"/>
              <a:t>や</a:t>
            </a:r>
            <a:r>
              <a:rPr kumimoji="1" lang="en-US" altLang="ja-JP" sz="2400" dirty="0" smtClean="0"/>
              <a:t>PC(</a:t>
            </a:r>
            <a:r>
              <a:rPr kumimoji="1" lang="ja-JP" altLang="en-US" sz="2400" dirty="0" smtClean="0"/>
              <a:t>パソコン</a:t>
            </a:r>
            <a:r>
              <a:rPr kumimoji="1" lang="en-US" altLang="ja-JP" sz="2400" dirty="0" smtClean="0"/>
              <a:t>)</a:t>
            </a:r>
          </a:p>
          <a:p>
            <a:pPr algn="ctr"/>
            <a:endParaRPr kumimoji="1" lang="en-US" altLang="ja-JP" sz="2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2175" y="5977804"/>
            <a:ext cx="2379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Arduino</a:t>
            </a:r>
          </a:p>
          <a:p>
            <a:pPr algn="ctr"/>
            <a:r>
              <a:rPr lang="ja-JP" altLang="en-US" sz="2400" dirty="0" smtClean="0"/>
              <a:t>（アルデュイーノ）</a:t>
            </a:r>
            <a:endParaRPr kumimoji="1" lang="en-US" altLang="ja-JP" sz="2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49752" y="6137678"/>
            <a:ext cx="198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通信ケーブル</a:t>
            </a:r>
            <a:endParaRPr kumimoji="1" lang="en-US" altLang="ja-JP" sz="2400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241" y="4424318"/>
            <a:ext cx="2122906" cy="1467302"/>
          </a:xfrm>
          <a:prstGeom prst="rect">
            <a:avLst/>
          </a:prstGeom>
        </p:spPr>
      </p:pic>
      <p:pic>
        <p:nvPicPr>
          <p:cNvPr id="2054" name="Picture 6" descr="ＵＳＢケーブル　Ａオス－Ｂオス　１．５ｍ　Ａ－Ｂ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5355" y="4791832"/>
            <a:ext cx="1693852" cy="12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4343400" y="5437468"/>
            <a:ext cx="100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http://akizukidenshi.com/catalog/g/gC-07605/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76228" y="5722185"/>
            <a:ext cx="248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圧電スピーカー</a:t>
            </a:r>
            <a:endParaRPr kumimoji="1" lang="en-US" altLang="ja-JP" sz="2400" dirty="0" smtClean="0"/>
          </a:p>
        </p:txBody>
      </p:sp>
      <p:pic>
        <p:nvPicPr>
          <p:cNvPr id="17" name="図 16" descr="DSCN9011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7048" y="3133737"/>
            <a:ext cx="1977714" cy="2479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315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置換条件の設定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3214"/>
            <a:ext cx="7482286" cy="3693786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5304799" y="3242079"/>
            <a:ext cx="3100828" cy="1564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クリック</a:t>
            </a:r>
          </a:p>
        </p:txBody>
      </p:sp>
      <p:sp>
        <p:nvSpPr>
          <p:cNvPr id="10" name="下矢印 9"/>
          <p:cNvSpPr/>
          <p:nvPr/>
        </p:nvSpPr>
        <p:spPr>
          <a:xfrm>
            <a:off x="3401657" y="2708729"/>
            <a:ext cx="2148115" cy="1564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空欄</a:t>
            </a:r>
            <a:endParaRPr kumimoji="1" lang="ja-JP" altLang="en-US" sz="3200" dirty="0"/>
          </a:p>
        </p:txBody>
      </p:sp>
      <p:sp>
        <p:nvSpPr>
          <p:cNvPr id="11" name="下矢印 10"/>
          <p:cNvSpPr/>
          <p:nvPr/>
        </p:nvSpPr>
        <p:spPr>
          <a:xfrm>
            <a:off x="1097515" y="2001207"/>
            <a:ext cx="3741143" cy="1564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半角で「</a:t>
            </a:r>
            <a:r>
              <a:rPr kumimoji="1" lang="en-US" altLang="ja-JP" sz="2800" dirty="0" smtClean="0"/>
              <a:t>”</a:t>
            </a:r>
            <a:r>
              <a:rPr kumimoji="1" lang="ja-JP" altLang="en-US" sz="2800" dirty="0" smtClean="0"/>
              <a:t>」を入力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6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置換の実行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4" y="2033724"/>
            <a:ext cx="8238718" cy="3819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下矢印 5"/>
          <p:cNvSpPr/>
          <p:nvPr/>
        </p:nvSpPr>
        <p:spPr>
          <a:xfrm>
            <a:off x="5885371" y="2379291"/>
            <a:ext cx="3100828" cy="1564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クリック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68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 smtClean="0"/>
              <a:t>」が取れた</a:t>
            </a:r>
            <a:r>
              <a:rPr lang="en-US" altLang="ja-JP" dirty="0" smtClean="0"/>
              <a:t>(^o^)/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8" y="1890921"/>
            <a:ext cx="8133763" cy="4295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986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5741"/>
            <a:ext cx="4809524" cy="457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起動！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＞プログラムを書く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2299" y="2427446"/>
            <a:ext cx="3209471" cy="22225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sz="3500" dirty="0" smtClean="0"/>
              <a:t>サンプル入手先</a:t>
            </a:r>
            <a:endParaRPr kumimoji="1" lang="en-US" altLang="ja-JP" sz="3500" dirty="0" smtClean="0"/>
          </a:p>
          <a:p>
            <a:pPr marL="457200" lvl="1" indent="0">
              <a:buNone/>
            </a:pP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github.com/KatsuhiroMorishita/electronic_music_box/tree/master/Arduino/code/music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8638" y="5397331"/>
            <a:ext cx="517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＊</a:t>
            </a:r>
            <a:r>
              <a:rPr kumimoji="1" lang="en-US" altLang="ja-JP" sz="2000" dirty="0">
                <a:solidFill>
                  <a:schemeClr val="bg1"/>
                </a:solidFill>
              </a:rPr>
              <a:t>Windows</a:t>
            </a:r>
            <a:r>
              <a:rPr lang="ja-JP" altLang="en-US" sz="2000" dirty="0" smtClean="0">
                <a:solidFill>
                  <a:schemeClr val="bg1"/>
                </a:solidFill>
              </a:rPr>
              <a:t>版のスクリーンショットです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2739572" y="3943429"/>
            <a:ext cx="3254828" cy="1092200"/>
          </a:xfrm>
          <a:prstGeom prst="wedgeRoundRectCallout">
            <a:avLst>
              <a:gd name="adj1" fmla="val -75327"/>
              <a:gd name="adj2" fmla="val 156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置換済み</a:t>
            </a:r>
            <a:r>
              <a:rPr kumimoji="1" lang="ja-JP" altLang="en-US" sz="2800" dirty="0" smtClean="0"/>
              <a:t>のコードを</a:t>
            </a:r>
            <a:r>
              <a:rPr kumimoji="1" lang="en-US" altLang="ja-JP" sz="2800" dirty="0" smtClean="0"/>
              <a:t>loop()</a:t>
            </a:r>
            <a:r>
              <a:rPr kumimoji="1" lang="ja-JP" altLang="en-US" sz="2800" dirty="0" smtClean="0"/>
              <a:t>に貼り付け</a:t>
            </a:r>
            <a:endParaRPr kumimoji="1" lang="ja-JP" altLang="en-US" sz="2800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97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スケッチ例</a:t>
            </a:r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lang="ja-JP" altLang="en-US" smtClean="0"/>
              <a:pPr/>
              <a:t>24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0030" y="538368"/>
            <a:ext cx="3568483" cy="6043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5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設定して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79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ボード</a:t>
            </a:r>
            <a:r>
              <a:rPr lang="ja-JP" altLang="en-US" sz="3600" dirty="0" smtClean="0"/>
              <a:t>のシリーズを選ぶ</a:t>
            </a:r>
            <a:endParaRPr kumimoji="1" lang="en-US" altLang="ja-JP" sz="3600" dirty="0" smtClean="0"/>
          </a:p>
          <a:p>
            <a:r>
              <a:rPr lang="ja-JP" altLang="en-US" sz="3600" dirty="0"/>
              <a:t>ポート</a:t>
            </a:r>
            <a:r>
              <a:rPr lang="ja-JP" altLang="en-US" sz="3600" dirty="0" smtClean="0"/>
              <a:t>のマイコン</a:t>
            </a:r>
            <a:r>
              <a:rPr lang="en-US" altLang="ja-JP" sz="3600" dirty="0" smtClean="0"/>
              <a:t>or</a:t>
            </a:r>
            <a:r>
              <a:rPr lang="ja-JP" altLang="en-US" sz="3600" dirty="0" smtClean="0"/>
              <a:t>電圧を選ぶ</a:t>
            </a:r>
            <a:endParaRPr lang="en-US" altLang="ja-JP" sz="3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14" y="3013110"/>
            <a:ext cx="5581372" cy="316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フリーフォーム 15"/>
          <p:cNvSpPr/>
          <p:nvPr/>
        </p:nvSpPr>
        <p:spPr>
          <a:xfrm>
            <a:off x="158628" y="1945640"/>
            <a:ext cx="2051172" cy="3032760"/>
          </a:xfrm>
          <a:custGeom>
            <a:avLst/>
            <a:gdLst>
              <a:gd name="connsiteX0" fmla="*/ 641472 w 2051172"/>
              <a:gd name="connsiteY0" fmla="*/ 0 h 3420810"/>
              <a:gd name="connsiteX1" fmla="*/ 565272 w 2051172"/>
              <a:gd name="connsiteY1" fmla="*/ 25400 h 3420810"/>
              <a:gd name="connsiteX2" fmla="*/ 489072 w 2051172"/>
              <a:gd name="connsiteY2" fmla="*/ 38100 h 3420810"/>
              <a:gd name="connsiteX3" fmla="*/ 438272 w 2051172"/>
              <a:gd name="connsiteY3" fmla="*/ 63500 h 3420810"/>
              <a:gd name="connsiteX4" fmla="*/ 349372 w 2051172"/>
              <a:gd name="connsiteY4" fmla="*/ 76200 h 3420810"/>
              <a:gd name="connsiteX5" fmla="*/ 311272 w 2051172"/>
              <a:gd name="connsiteY5" fmla="*/ 101600 h 3420810"/>
              <a:gd name="connsiteX6" fmla="*/ 260472 w 2051172"/>
              <a:gd name="connsiteY6" fmla="*/ 114300 h 3420810"/>
              <a:gd name="connsiteX7" fmla="*/ 222372 w 2051172"/>
              <a:gd name="connsiteY7" fmla="*/ 127000 h 3420810"/>
              <a:gd name="connsiteX8" fmla="*/ 146172 w 2051172"/>
              <a:gd name="connsiteY8" fmla="*/ 203200 h 3420810"/>
              <a:gd name="connsiteX9" fmla="*/ 108072 w 2051172"/>
              <a:gd name="connsiteY9" fmla="*/ 228600 h 3420810"/>
              <a:gd name="connsiteX10" fmla="*/ 31872 w 2051172"/>
              <a:gd name="connsiteY10" fmla="*/ 304800 h 3420810"/>
              <a:gd name="connsiteX11" fmla="*/ 31872 w 2051172"/>
              <a:gd name="connsiteY11" fmla="*/ 787400 h 3420810"/>
              <a:gd name="connsiteX12" fmla="*/ 44572 w 2051172"/>
              <a:gd name="connsiteY12" fmla="*/ 825500 h 3420810"/>
              <a:gd name="connsiteX13" fmla="*/ 57272 w 2051172"/>
              <a:gd name="connsiteY13" fmla="*/ 889000 h 3420810"/>
              <a:gd name="connsiteX14" fmla="*/ 95372 w 2051172"/>
              <a:gd name="connsiteY14" fmla="*/ 990600 h 3420810"/>
              <a:gd name="connsiteX15" fmla="*/ 108072 w 2051172"/>
              <a:gd name="connsiteY15" fmla="*/ 1168400 h 3420810"/>
              <a:gd name="connsiteX16" fmla="*/ 120772 w 2051172"/>
              <a:gd name="connsiteY16" fmla="*/ 1219200 h 3420810"/>
              <a:gd name="connsiteX17" fmla="*/ 133472 w 2051172"/>
              <a:gd name="connsiteY17" fmla="*/ 1308100 h 3420810"/>
              <a:gd name="connsiteX18" fmla="*/ 158872 w 2051172"/>
              <a:gd name="connsiteY18" fmla="*/ 1384300 h 3420810"/>
              <a:gd name="connsiteX19" fmla="*/ 184272 w 2051172"/>
              <a:gd name="connsiteY19" fmla="*/ 1511300 h 3420810"/>
              <a:gd name="connsiteX20" fmla="*/ 196972 w 2051172"/>
              <a:gd name="connsiteY20" fmla="*/ 1549400 h 3420810"/>
              <a:gd name="connsiteX21" fmla="*/ 222372 w 2051172"/>
              <a:gd name="connsiteY21" fmla="*/ 1600200 h 3420810"/>
              <a:gd name="connsiteX22" fmla="*/ 235072 w 2051172"/>
              <a:gd name="connsiteY22" fmla="*/ 1651000 h 3420810"/>
              <a:gd name="connsiteX23" fmla="*/ 260472 w 2051172"/>
              <a:gd name="connsiteY23" fmla="*/ 1689100 h 3420810"/>
              <a:gd name="connsiteX24" fmla="*/ 298572 w 2051172"/>
              <a:gd name="connsiteY24" fmla="*/ 1752600 h 3420810"/>
              <a:gd name="connsiteX25" fmla="*/ 336672 w 2051172"/>
              <a:gd name="connsiteY25" fmla="*/ 1790700 h 3420810"/>
              <a:gd name="connsiteX26" fmla="*/ 362072 w 2051172"/>
              <a:gd name="connsiteY26" fmla="*/ 1841500 h 3420810"/>
              <a:gd name="connsiteX27" fmla="*/ 489072 w 2051172"/>
              <a:gd name="connsiteY27" fmla="*/ 2019300 h 3420810"/>
              <a:gd name="connsiteX28" fmla="*/ 565272 w 2051172"/>
              <a:gd name="connsiteY28" fmla="*/ 2095500 h 3420810"/>
              <a:gd name="connsiteX29" fmla="*/ 616072 w 2051172"/>
              <a:gd name="connsiteY29" fmla="*/ 2159000 h 3420810"/>
              <a:gd name="connsiteX30" fmla="*/ 743072 w 2051172"/>
              <a:gd name="connsiteY30" fmla="*/ 2260600 h 3420810"/>
              <a:gd name="connsiteX31" fmla="*/ 819272 w 2051172"/>
              <a:gd name="connsiteY31" fmla="*/ 2324100 h 3420810"/>
              <a:gd name="connsiteX32" fmla="*/ 857372 w 2051172"/>
              <a:gd name="connsiteY32" fmla="*/ 2362200 h 3420810"/>
              <a:gd name="connsiteX33" fmla="*/ 908172 w 2051172"/>
              <a:gd name="connsiteY33" fmla="*/ 2400300 h 3420810"/>
              <a:gd name="connsiteX34" fmla="*/ 946272 w 2051172"/>
              <a:gd name="connsiteY34" fmla="*/ 2438400 h 3420810"/>
              <a:gd name="connsiteX35" fmla="*/ 984372 w 2051172"/>
              <a:gd name="connsiteY35" fmla="*/ 2463800 h 3420810"/>
              <a:gd name="connsiteX36" fmla="*/ 1060572 w 2051172"/>
              <a:gd name="connsiteY36" fmla="*/ 2540000 h 3420810"/>
              <a:gd name="connsiteX37" fmla="*/ 1124072 w 2051172"/>
              <a:gd name="connsiteY37" fmla="*/ 2628900 h 3420810"/>
              <a:gd name="connsiteX38" fmla="*/ 1149472 w 2051172"/>
              <a:gd name="connsiteY38" fmla="*/ 2667000 h 3420810"/>
              <a:gd name="connsiteX39" fmla="*/ 1187572 w 2051172"/>
              <a:gd name="connsiteY39" fmla="*/ 2692400 h 3420810"/>
              <a:gd name="connsiteX40" fmla="*/ 1225672 w 2051172"/>
              <a:gd name="connsiteY40" fmla="*/ 2743200 h 3420810"/>
              <a:gd name="connsiteX41" fmla="*/ 1314572 w 2051172"/>
              <a:gd name="connsiteY41" fmla="*/ 2781300 h 3420810"/>
              <a:gd name="connsiteX42" fmla="*/ 1339972 w 2051172"/>
              <a:gd name="connsiteY42" fmla="*/ 2819400 h 3420810"/>
              <a:gd name="connsiteX43" fmla="*/ 1378072 w 2051172"/>
              <a:gd name="connsiteY43" fmla="*/ 2832100 h 3420810"/>
              <a:gd name="connsiteX44" fmla="*/ 1416172 w 2051172"/>
              <a:gd name="connsiteY44" fmla="*/ 2857500 h 3420810"/>
              <a:gd name="connsiteX45" fmla="*/ 1517772 w 2051172"/>
              <a:gd name="connsiteY45" fmla="*/ 2971800 h 3420810"/>
              <a:gd name="connsiteX46" fmla="*/ 1593972 w 2051172"/>
              <a:gd name="connsiteY46" fmla="*/ 3022600 h 3420810"/>
              <a:gd name="connsiteX47" fmla="*/ 1657472 w 2051172"/>
              <a:gd name="connsiteY47" fmla="*/ 3098800 h 3420810"/>
              <a:gd name="connsiteX48" fmla="*/ 1771772 w 2051172"/>
              <a:gd name="connsiteY48" fmla="*/ 3187700 h 3420810"/>
              <a:gd name="connsiteX49" fmla="*/ 1809872 w 2051172"/>
              <a:gd name="connsiteY49" fmla="*/ 3225800 h 3420810"/>
              <a:gd name="connsiteX50" fmla="*/ 1886072 w 2051172"/>
              <a:gd name="connsiteY50" fmla="*/ 3289300 h 3420810"/>
              <a:gd name="connsiteX51" fmla="*/ 1936872 w 2051172"/>
              <a:gd name="connsiteY51" fmla="*/ 3365500 h 3420810"/>
              <a:gd name="connsiteX52" fmla="*/ 2013072 w 2051172"/>
              <a:gd name="connsiteY52" fmla="*/ 3403600 h 3420810"/>
              <a:gd name="connsiteX53" fmla="*/ 2051172 w 2051172"/>
              <a:gd name="connsiteY53" fmla="*/ 3416300 h 3420810"/>
              <a:gd name="connsiteX54" fmla="*/ 2013072 w 2051172"/>
              <a:gd name="connsiteY54" fmla="*/ 3390900 h 3420810"/>
              <a:gd name="connsiteX55" fmla="*/ 1924172 w 2051172"/>
              <a:gd name="connsiteY55" fmla="*/ 3289300 h 3420810"/>
              <a:gd name="connsiteX56" fmla="*/ 1911472 w 2051172"/>
              <a:gd name="connsiteY56" fmla="*/ 3327400 h 3420810"/>
              <a:gd name="connsiteX57" fmla="*/ 1873372 w 2051172"/>
              <a:gd name="connsiteY57" fmla="*/ 3403600 h 3420810"/>
              <a:gd name="connsiteX58" fmla="*/ 1949572 w 2051172"/>
              <a:gd name="connsiteY58" fmla="*/ 3403600 h 3420810"/>
              <a:gd name="connsiteX59" fmla="*/ 2038472 w 2051172"/>
              <a:gd name="connsiteY59" fmla="*/ 3403600 h 342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051172" h="3420810">
                <a:moveTo>
                  <a:pt x="641472" y="0"/>
                </a:moveTo>
                <a:cubicBezTo>
                  <a:pt x="616072" y="8467"/>
                  <a:pt x="591247" y="18906"/>
                  <a:pt x="565272" y="25400"/>
                </a:cubicBezTo>
                <a:cubicBezTo>
                  <a:pt x="540290" y="31645"/>
                  <a:pt x="513736" y="30701"/>
                  <a:pt x="489072" y="38100"/>
                </a:cubicBezTo>
                <a:cubicBezTo>
                  <a:pt x="470938" y="43540"/>
                  <a:pt x="456537" y="58519"/>
                  <a:pt x="438272" y="63500"/>
                </a:cubicBezTo>
                <a:cubicBezTo>
                  <a:pt x="409393" y="71376"/>
                  <a:pt x="379005" y="71967"/>
                  <a:pt x="349372" y="76200"/>
                </a:cubicBezTo>
                <a:cubicBezTo>
                  <a:pt x="336672" y="84667"/>
                  <a:pt x="325301" y="95587"/>
                  <a:pt x="311272" y="101600"/>
                </a:cubicBezTo>
                <a:cubicBezTo>
                  <a:pt x="295229" y="108476"/>
                  <a:pt x="277255" y="109505"/>
                  <a:pt x="260472" y="114300"/>
                </a:cubicBezTo>
                <a:cubicBezTo>
                  <a:pt x="247600" y="117978"/>
                  <a:pt x="235072" y="122767"/>
                  <a:pt x="222372" y="127000"/>
                </a:cubicBezTo>
                <a:cubicBezTo>
                  <a:pt x="196972" y="152400"/>
                  <a:pt x="176060" y="183275"/>
                  <a:pt x="146172" y="203200"/>
                </a:cubicBezTo>
                <a:cubicBezTo>
                  <a:pt x="133472" y="211667"/>
                  <a:pt x="119480" y="218459"/>
                  <a:pt x="108072" y="228600"/>
                </a:cubicBezTo>
                <a:cubicBezTo>
                  <a:pt x="81224" y="252465"/>
                  <a:pt x="31872" y="304800"/>
                  <a:pt x="31872" y="304800"/>
                </a:cubicBezTo>
                <a:cubicBezTo>
                  <a:pt x="-26842" y="480943"/>
                  <a:pt x="9275" y="358062"/>
                  <a:pt x="31872" y="787400"/>
                </a:cubicBezTo>
                <a:cubicBezTo>
                  <a:pt x="32576" y="800768"/>
                  <a:pt x="41325" y="812513"/>
                  <a:pt x="44572" y="825500"/>
                </a:cubicBezTo>
                <a:cubicBezTo>
                  <a:pt x="49807" y="846441"/>
                  <a:pt x="50446" y="868522"/>
                  <a:pt x="57272" y="889000"/>
                </a:cubicBezTo>
                <a:cubicBezTo>
                  <a:pt x="123684" y="1088235"/>
                  <a:pt x="47466" y="798976"/>
                  <a:pt x="95372" y="990600"/>
                </a:cubicBezTo>
                <a:cubicBezTo>
                  <a:pt x="99605" y="1049867"/>
                  <a:pt x="101510" y="1109346"/>
                  <a:pt x="108072" y="1168400"/>
                </a:cubicBezTo>
                <a:cubicBezTo>
                  <a:pt x="110000" y="1185748"/>
                  <a:pt x="117650" y="1202027"/>
                  <a:pt x="120772" y="1219200"/>
                </a:cubicBezTo>
                <a:cubicBezTo>
                  <a:pt x="126127" y="1248651"/>
                  <a:pt x="126741" y="1278932"/>
                  <a:pt x="133472" y="1308100"/>
                </a:cubicBezTo>
                <a:cubicBezTo>
                  <a:pt x="139492" y="1334188"/>
                  <a:pt x="154470" y="1357890"/>
                  <a:pt x="158872" y="1384300"/>
                </a:cubicBezTo>
                <a:cubicBezTo>
                  <a:pt x="168852" y="1444177"/>
                  <a:pt x="169116" y="1458253"/>
                  <a:pt x="184272" y="1511300"/>
                </a:cubicBezTo>
                <a:cubicBezTo>
                  <a:pt x="187950" y="1524172"/>
                  <a:pt x="191699" y="1537095"/>
                  <a:pt x="196972" y="1549400"/>
                </a:cubicBezTo>
                <a:cubicBezTo>
                  <a:pt x="204430" y="1566801"/>
                  <a:pt x="215725" y="1582473"/>
                  <a:pt x="222372" y="1600200"/>
                </a:cubicBezTo>
                <a:cubicBezTo>
                  <a:pt x="228501" y="1616543"/>
                  <a:pt x="228196" y="1634957"/>
                  <a:pt x="235072" y="1651000"/>
                </a:cubicBezTo>
                <a:cubicBezTo>
                  <a:pt x="241085" y="1665029"/>
                  <a:pt x="252382" y="1676157"/>
                  <a:pt x="260472" y="1689100"/>
                </a:cubicBezTo>
                <a:cubicBezTo>
                  <a:pt x="273555" y="1710032"/>
                  <a:pt x="283761" y="1732853"/>
                  <a:pt x="298572" y="1752600"/>
                </a:cubicBezTo>
                <a:cubicBezTo>
                  <a:pt x="309348" y="1766968"/>
                  <a:pt x="326233" y="1776085"/>
                  <a:pt x="336672" y="1790700"/>
                </a:cubicBezTo>
                <a:cubicBezTo>
                  <a:pt x="347676" y="1806106"/>
                  <a:pt x="352878" y="1824950"/>
                  <a:pt x="362072" y="1841500"/>
                </a:cubicBezTo>
                <a:cubicBezTo>
                  <a:pt x="395511" y="1901691"/>
                  <a:pt x="442690" y="1972918"/>
                  <a:pt x="489072" y="2019300"/>
                </a:cubicBezTo>
                <a:lnTo>
                  <a:pt x="565272" y="2095500"/>
                </a:lnTo>
                <a:cubicBezTo>
                  <a:pt x="587597" y="2162475"/>
                  <a:pt x="561362" y="2109761"/>
                  <a:pt x="616072" y="2159000"/>
                </a:cubicBezTo>
                <a:cubicBezTo>
                  <a:pt x="731797" y="2263152"/>
                  <a:pt x="659670" y="2232799"/>
                  <a:pt x="743072" y="2260600"/>
                </a:cubicBezTo>
                <a:cubicBezTo>
                  <a:pt x="854382" y="2371910"/>
                  <a:pt x="713184" y="2235693"/>
                  <a:pt x="819272" y="2324100"/>
                </a:cubicBezTo>
                <a:cubicBezTo>
                  <a:pt x="833070" y="2335598"/>
                  <a:pt x="843735" y="2350511"/>
                  <a:pt x="857372" y="2362200"/>
                </a:cubicBezTo>
                <a:cubicBezTo>
                  <a:pt x="873443" y="2375975"/>
                  <a:pt x="892101" y="2386525"/>
                  <a:pt x="908172" y="2400300"/>
                </a:cubicBezTo>
                <a:cubicBezTo>
                  <a:pt x="921809" y="2411989"/>
                  <a:pt x="932474" y="2426902"/>
                  <a:pt x="946272" y="2438400"/>
                </a:cubicBezTo>
                <a:cubicBezTo>
                  <a:pt x="957998" y="2448171"/>
                  <a:pt x="973579" y="2453007"/>
                  <a:pt x="984372" y="2463800"/>
                </a:cubicBezTo>
                <a:cubicBezTo>
                  <a:pt x="1078888" y="2558316"/>
                  <a:pt x="970782" y="2480140"/>
                  <a:pt x="1060572" y="2540000"/>
                </a:cubicBezTo>
                <a:cubicBezTo>
                  <a:pt x="1120432" y="2629790"/>
                  <a:pt x="1045308" y="2518631"/>
                  <a:pt x="1124072" y="2628900"/>
                </a:cubicBezTo>
                <a:cubicBezTo>
                  <a:pt x="1132944" y="2641320"/>
                  <a:pt x="1138679" y="2656207"/>
                  <a:pt x="1149472" y="2667000"/>
                </a:cubicBezTo>
                <a:cubicBezTo>
                  <a:pt x="1160265" y="2677793"/>
                  <a:pt x="1176779" y="2681607"/>
                  <a:pt x="1187572" y="2692400"/>
                </a:cubicBezTo>
                <a:cubicBezTo>
                  <a:pt x="1202539" y="2707367"/>
                  <a:pt x="1210705" y="2728233"/>
                  <a:pt x="1225672" y="2743200"/>
                </a:cubicBezTo>
                <a:cubicBezTo>
                  <a:pt x="1254907" y="2772435"/>
                  <a:pt x="1275709" y="2771584"/>
                  <a:pt x="1314572" y="2781300"/>
                </a:cubicBezTo>
                <a:cubicBezTo>
                  <a:pt x="1323039" y="2794000"/>
                  <a:pt x="1328053" y="2809865"/>
                  <a:pt x="1339972" y="2819400"/>
                </a:cubicBezTo>
                <a:cubicBezTo>
                  <a:pt x="1350425" y="2827763"/>
                  <a:pt x="1366098" y="2826113"/>
                  <a:pt x="1378072" y="2832100"/>
                </a:cubicBezTo>
                <a:cubicBezTo>
                  <a:pt x="1391724" y="2838926"/>
                  <a:pt x="1403472" y="2849033"/>
                  <a:pt x="1416172" y="2857500"/>
                </a:cubicBezTo>
                <a:cubicBezTo>
                  <a:pt x="1446711" y="2903309"/>
                  <a:pt x="1465576" y="2937003"/>
                  <a:pt x="1517772" y="2971800"/>
                </a:cubicBezTo>
                <a:lnTo>
                  <a:pt x="1593972" y="3022600"/>
                </a:lnTo>
                <a:cubicBezTo>
                  <a:pt x="1639557" y="3113770"/>
                  <a:pt x="1592849" y="3041357"/>
                  <a:pt x="1657472" y="3098800"/>
                </a:cubicBezTo>
                <a:cubicBezTo>
                  <a:pt x="1760271" y="3190177"/>
                  <a:pt x="1693209" y="3161512"/>
                  <a:pt x="1771772" y="3187700"/>
                </a:cubicBezTo>
                <a:cubicBezTo>
                  <a:pt x="1784472" y="3200400"/>
                  <a:pt x="1796074" y="3214302"/>
                  <a:pt x="1809872" y="3225800"/>
                </a:cubicBezTo>
                <a:cubicBezTo>
                  <a:pt x="1856216" y="3264420"/>
                  <a:pt x="1845063" y="3236574"/>
                  <a:pt x="1886072" y="3289300"/>
                </a:cubicBezTo>
                <a:cubicBezTo>
                  <a:pt x="1904814" y="3313397"/>
                  <a:pt x="1907912" y="3355847"/>
                  <a:pt x="1936872" y="3365500"/>
                </a:cubicBezTo>
                <a:cubicBezTo>
                  <a:pt x="2032637" y="3397422"/>
                  <a:pt x="1914595" y="3354361"/>
                  <a:pt x="2013072" y="3403600"/>
                </a:cubicBezTo>
                <a:cubicBezTo>
                  <a:pt x="2025046" y="3409587"/>
                  <a:pt x="2051172" y="3429687"/>
                  <a:pt x="2051172" y="3416300"/>
                </a:cubicBezTo>
                <a:cubicBezTo>
                  <a:pt x="2051172" y="3401036"/>
                  <a:pt x="2025772" y="3399367"/>
                  <a:pt x="2013072" y="3390900"/>
                </a:cubicBezTo>
                <a:cubicBezTo>
                  <a:pt x="1953805" y="3302000"/>
                  <a:pt x="1987672" y="3331633"/>
                  <a:pt x="1924172" y="3289300"/>
                </a:cubicBezTo>
                <a:cubicBezTo>
                  <a:pt x="1919939" y="3302000"/>
                  <a:pt x="1917459" y="3315426"/>
                  <a:pt x="1911472" y="3327400"/>
                </a:cubicBezTo>
                <a:cubicBezTo>
                  <a:pt x="1862233" y="3425877"/>
                  <a:pt x="1905294" y="3307835"/>
                  <a:pt x="1873372" y="3403600"/>
                </a:cubicBezTo>
                <a:cubicBezTo>
                  <a:pt x="1951526" y="3429651"/>
                  <a:pt x="1871418" y="3411415"/>
                  <a:pt x="1949572" y="3403600"/>
                </a:cubicBezTo>
                <a:cubicBezTo>
                  <a:pt x="1979058" y="3400651"/>
                  <a:pt x="2008839" y="3403600"/>
                  <a:pt x="2038472" y="3403600"/>
                </a:cubicBezTo>
              </a:path>
            </a:pathLst>
          </a:cu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158628" y="2591470"/>
            <a:ext cx="2051172" cy="2635851"/>
          </a:xfrm>
          <a:custGeom>
            <a:avLst/>
            <a:gdLst>
              <a:gd name="connsiteX0" fmla="*/ 641472 w 2051172"/>
              <a:gd name="connsiteY0" fmla="*/ 0 h 3420810"/>
              <a:gd name="connsiteX1" fmla="*/ 565272 w 2051172"/>
              <a:gd name="connsiteY1" fmla="*/ 25400 h 3420810"/>
              <a:gd name="connsiteX2" fmla="*/ 489072 w 2051172"/>
              <a:gd name="connsiteY2" fmla="*/ 38100 h 3420810"/>
              <a:gd name="connsiteX3" fmla="*/ 438272 w 2051172"/>
              <a:gd name="connsiteY3" fmla="*/ 63500 h 3420810"/>
              <a:gd name="connsiteX4" fmla="*/ 349372 w 2051172"/>
              <a:gd name="connsiteY4" fmla="*/ 76200 h 3420810"/>
              <a:gd name="connsiteX5" fmla="*/ 311272 w 2051172"/>
              <a:gd name="connsiteY5" fmla="*/ 101600 h 3420810"/>
              <a:gd name="connsiteX6" fmla="*/ 260472 w 2051172"/>
              <a:gd name="connsiteY6" fmla="*/ 114300 h 3420810"/>
              <a:gd name="connsiteX7" fmla="*/ 222372 w 2051172"/>
              <a:gd name="connsiteY7" fmla="*/ 127000 h 3420810"/>
              <a:gd name="connsiteX8" fmla="*/ 146172 w 2051172"/>
              <a:gd name="connsiteY8" fmla="*/ 203200 h 3420810"/>
              <a:gd name="connsiteX9" fmla="*/ 108072 w 2051172"/>
              <a:gd name="connsiteY9" fmla="*/ 228600 h 3420810"/>
              <a:gd name="connsiteX10" fmla="*/ 31872 w 2051172"/>
              <a:gd name="connsiteY10" fmla="*/ 304800 h 3420810"/>
              <a:gd name="connsiteX11" fmla="*/ 31872 w 2051172"/>
              <a:gd name="connsiteY11" fmla="*/ 787400 h 3420810"/>
              <a:gd name="connsiteX12" fmla="*/ 44572 w 2051172"/>
              <a:gd name="connsiteY12" fmla="*/ 825500 h 3420810"/>
              <a:gd name="connsiteX13" fmla="*/ 57272 w 2051172"/>
              <a:gd name="connsiteY13" fmla="*/ 889000 h 3420810"/>
              <a:gd name="connsiteX14" fmla="*/ 95372 w 2051172"/>
              <a:gd name="connsiteY14" fmla="*/ 990600 h 3420810"/>
              <a:gd name="connsiteX15" fmla="*/ 108072 w 2051172"/>
              <a:gd name="connsiteY15" fmla="*/ 1168400 h 3420810"/>
              <a:gd name="connsiteX16" fmla="*/ 120772 w 2051172"/>
              <a:gd name="connsiteY16" fmla="*/ 1219200 h 3420810"/>
              <a:gd name="connsiteX17" fmla="*/ 133472 w 2051172"/>
              <a:gd name="connsiteY17" fmla="*/ 1308100 h 3420810"/>
              <a:gd name="connsiteX18" fmla="*/ 158872 w 2051172"/>
              <a:gd name="connsiteY18" fmla="*/ 1384300 h 3420810"/>
              <a:gd name="connsiteX19" fmla="*/ 184272 w 2051172"/>
              <a:gd name="connsiteY19" fmla="*/ 1511300 h 3420810"/>
              <a:gd name="connsiteX20" fmla="*/ 196972 w 2051172"/>
              <a:gd name="connsiteY20" fmla="*/ 1549400 h 3420810"/>
              <a:gd name="connsiteX21" fmla="*/ 222372 w 2051172"/>
              <a:gd name="connsiteY21" fmla="*/ 1600200 h 3420810"/>
              <a:gd name="connsiteX22" fmla="*/ 235072 w 2051172"/>
              <a:gd name="connsiteY22" fmla="*/ 1651000 h 3420810"/>
              <a:gd name="connsiteX23" fmla="*/ 260472 w 2051172"/>
              <a:gd name="connsiteY23" fmla="*/ 1689100 h 3420810"/>
              <a:gd name="connsiteX24" fmla="*/ 298572 w 2051172"/>
              <a:gd name="connsiteY24" fmla="*/ 1752600 h 3420810"/>
              <a:gd name="connsiteX25" fmla="*/ 336672 w 2051172"/>
              <a:gd name="connsiteY25" fmla="*/ 1790700 h 3420810"/>
              <a:gd name="connsiteX26" fmla="*/ 362072 w 2051172"/>
              <a:gd name="connsiteY26" fmla="*/ 1841500 h 3420810"/>
              <a:gd name="connsiteX27" fmla="*/ 489072 w 2051172"/>
              <a:gd name="connsiteY27" fmla="*/ 2019300 h 3420810"/>
              <a:gd name="connsiteX28" fmla="*/ 565272 w 2051172"/>
              <a:gd name="connsiteY28" fmla="*/ 2095500 h 3420810"/>
              <a:gd name="connsiteX29" fmla="*/ 616072 w 2051172"/>
              <a:gd name="connsiteY29" fmla="*/ 2159000 h 3420810"/>
              <a:gd name="connsiteX30" fmla="*/ 743072 w 2051172"/>
              <a:gd name="connsiteY30" fmla="*/ 2260600 h 3420810"/>
              <a:gd name="connsiteX31" fmla="*/ 819272 w 2051172"/>
              <a:gd name="connsiteY31" fmla="*/ 2324100 h 3420810"/>
              <a:gd name="connsiteX32" fmla="*/ 857372 w 2051172"/>
              <a:gd name="connsiteY32" fmla="*/ 2362200 h 3420810"/>
              <a:gd name="connsiteX33" fmla="*/ 908172 w 2051172"/>
              <a:gd name="connsiteY33" fmla="*/ 2400300 h 3420810"/>
              <a:gd name="connsiteX34" fmla="*/ 946272 w 2051172"/>
              <a:gd name="connsiteY34" fmla="*/ 2438400 h 3420810"/>
              <a:gd name="connsiteX35" fmla="*/ 984372 w 2051172"/>
              <a:gd name="connsiteY35" fmla="*/ 2463800 h 3420810"/>
              <a:gd name="connsiteX36" fmla="*/ 1060572 w 2051172"/>
              <a:gd name="connsiteY36" fmla="*/ 2540000 h 3420810"/>
              <a:gd name="connsiteX37" fmla="*/ 1124072 w 2051172"/>
              <a:gd name="connsiteY37" fmla="*/ 2628900 h 3420810"/>
              <a:gd name="connsiteX38" fmla="*/ 1149472 w 2051172"/>
              <a:gd name="connsiteY38" fmla="*/ 2667000 h 3420810"/>
              <a:gd name="connsiteX39" fmla="*/ 1187572 w 2051172"/>
              <a:gd name="connsiteY39" fmla="*/ 2692400 h 3420810"/>
              <a:gd name="connsiteX40" fmla="*/ 1225672 w 2051172"/>
              <a:gd name="connsiteY40" fmla="*/ 2743200 h 3420810"/>
              <a:gd name="connsiteX41" fmla="*/ 1314572 w 2051172"/>
              <a:gd name="connsiteY41" fmla="*/ 2781300 h 3420810"/>
              <a:gd name="connsiteX42" fmla="*/ 1339972 w 2051172"/>
              <a:gd name="connsiteY42" fmla="*/ 2819400 h 3420810"/>
              <a:gd name="connsiteX43" fmla="*/ 1378072 w 2051172"/>
              <a:gd name="connsiteY43" fmla="*/ 2832100 h 3420810"/>
              <a:gd name="connsiteX44" fmla="*/ 1416172 w 2051172"/>
              <a:gd name="connsiteY44" fmla="*/ 2857500 h 3420810"/>
              <a:gd name="connsiteX45" fmla="*/ 1517772 w 2051172"/>
              <a:gd name="connsiteY45" fmla="*/ 2971800 h 3420810"/>
              <a:gd name="connsiteX46" fmla="*/ 1593972 w 2051172"/>
              <a:gd name="connsiteY46" fmla="*/ 3022600 h 3420810"/>
              <a:gd name="connsiteX47" fmla="*/ 1657472 w 2051172"/>
              <a:gd name="connsiteY47" fmla="*/ 3098800 h 3420810"/>
              <a:gd name="connsiteX48" fmla="*/ 1771772 w 2051172"/>
              <a:gd name="connsiteY48" fmla="*/ 3187700 h 3420810"/>
              <a:gd name="connsiteX49" fmla="*/ 1809872 w 2051172"/>
              <a:gd name="connsiteY49" fmla="*/ 3225800 h 3420810"/>
              <a:gd name="connsiteX50" fmla="*/ 1886072 w 2051172"/>
              <a:gd name="connsiteY50" fmla="*/ 3289300 h 3420810"/>
              <a:gd name="connsiteX51" fmla="*/ 1936872 w 2051172"/>
              <a:gd name="connsiteY51" fmla="*/ 3365500 h 3420810"/>
              <a:gd name="connsiteX52" fmla="*/ 2013072 w 2051172"/>
              <a:gd name="connsiteY52" fmla="*/ 3403600 h 3420810"/>
              <a:gd name="connsiteX53" fmla="*/ 2051172 w 2051172"/>
              <a:gd name="connsiteY53" fmla="*/ 3416300 h 3420810"/>
              <a:gd name="connsiteX54" fmla="*/ 2013072 w 2051172"/>
              <a:gd name="connsiteY54" fmla="*/ 3390900 h 3420810"/>
              <a:gd name="connsiteX55" fmla="*/ 1924172 w 2051172"/>
              <a:gd name="connsiteY55" fmla="*/ 3289300 h 3420810"/>
              <a:gd name="connsiteX56" fmla="*/ 1911472 w 2051172"/>
              <a:gd name="connsiteY56" fmla="*/ 3327400 h 3420810"/>
              <a:gd name="connsiteX57" fmla="*/ 1873372 w 2051172"/>
              <a:gd name="connsiteY57" fmla="*/ 3403600 h 3420810"/>
              <a:gd name="connsiteX58" fmla="*/ 1949572 w 2051172"/>
              <a:gd name="connsiteY58" fmla="*/ 3403600 h 3420810"/>
              <a:gd name="connsiteX59" fmla="*/ 2038472 w 2051172"/>
              <a:gd name="connsiteY59" fmla="*/ 3403600 h 342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051172" h="3420810">
                <a:moveTo>
                  <a:pt x="641472" y="0"/>
                </a:moveTo>
                <a:cubicBezTo>
                  <a:pt x="616072" y="8467"/>
                  <a:pt x="591247" y="18906"/>
                  <a:pt x="565272" y="25400"/>
                </a:cubicBezTo>
                <a:cubicBezTo>
                  <a:pt x="540290" y="31645"/>
                  <a:pt x="513736" y="30701"/>
                  <a:pt x="489072" y="38100"/>
                </a:cubicBezTo>
                <a:cubicBezTo>
                  <a:pt x="470938" y="43540"/>
                  <a:pt x="456537" y="58519"/>
                  <a:pt x="438272" y="63500"/>
                </a:cubicBezTo>
                <a:cubicBezTo>
                  <a:pt x="409393" y="71376"/>
                  <a:pt x="379005" y="71967"/>
                  <a:pt x="349372" y="76200"/>
                </a:cubicBezTo>
                <a:cubicBezTo>
                  <a:pt x="336672" y="84667"/>
                  <a:pt x="325301" y="95587"/>
                  <a:pt x="311272" y="101600"/>
                </a:cubicBezTo>
                <a:cubicBezTo>
                  <a:pt x="295229" y="108476"/>
                  <a:pt x="277255" y="109505"/>
                  <a:pt x="260472" y="114300"/>
                </a:cubicBezTo>
                <a:cubicBezTo>
                  <a:pt x="247600" y="117978"/>
                  <a:pt x="235072" y="122767"/>
                  <a:pt x="222372" y="127000"/>
                </a:cubicBezTo>
                <a:cubicBezTo>
                  <a:pt x="196972" y="152400"/>
                  <a:pt x="176060" y="183275"/>
                  <a:pt x="146172" y="203200"/>
                </a:cubicBezTo>
                <a:cubicBezTo>
                  <a:pt x="133472" y="211667"/>
                  <a:pt x="119480" y="218459"/>
                  <a:pt x="108072" y="228600"/>
                </a:cubicBezTo>
                <a:cubicBezTo>
                  <a:pt x="81224" y="252465"/>
                  <a:pt x="31872" y="304800"/>
                  <a:pt x="31872" y="304800"/>
                </a:cubicBezTo>
                <a:cubicBezTo>
                  <a:pt x="-26842" y="480943"/>
                  <a:pt x="9275" y="358062"/>
                  <a:pt x="31872" y="787400"/>
                </a:cubicBezTo>
                <a:cubicBezTo>
                  <a:pt x="32576" y="800768"/>
                  <a:pt x="41325" y="812513"/>
                  <a:pt x="44572" y="825500"/>
                </a:cubicBezTo>
                <a:cubicBezTo>
                  <a:pt x="49807" y="846441"/>
                  <a:pt x="50446" y="868522"/>
                  <a:pt x="57272" y="889000"/>
                </a:cubicBezTo>
                <a:cubicBezTo>
                  <a:pt x="123684" y="1088235"/>
                  <a:pt x="47466" y="798976"/>
                  <a:pt x="95372" y="990600"/>
                </a:cubicBezTo>
                <a:cubicBezTo>
                  <a:pt x="99605" y="1049867"/>
                  <a:pt x="101510" y="1109346"/>
                  <a:pt x="108072" y="1168400"/>
                </a:cubicBezTo>
                <a:cubicBezTo>
                  <a:pt x="110000" y="1185748"/>
                  <a:pt x="117650" y="1202027"/>
                  <a:pt x="120772" y="1219200"/>
                </a:cubicBezTo>
                <a:cubicBezTo>
                  <a:pt x="126127" y="1248651"/>
                  <a:pt x="126741" y="1278932"/>
                  <a:pt x="133472" y="1308100"/>
                </a:cubicBezTo>
                <a:cubicBezTo>
                  <a:pt x="139492" y="1334188"/>
                  <a:pt x="154470" y="1357890"/>
                  <a:pt x="158872" y="1384300"/>
                </a:cubicBezTo>
                <a:cubicBezTo>
                  <a:pt x="168852" y="1444177"/>
                  <a:pt x="169116" y="1458253"/>
                  <a:pt x="184272" y="1511300"/>
                </a:cubicBezTo>
                <a:cubicBezTo>
                  <a:pt x="187950" y="1524172"/>
                  <a:pt x="191699" y="1537095"/>
                  <a:pt x="196972" y="1549400"/>
                </a:cubicBezTo>
                <a:cubicBezTo>
                  <a:pt x="204430" y="1566801"/>
                  <a:pt x="215725" y="1582473"/>
                  <a:pt x="222372" y="1600200"/>
                </a:cubicBezTo>
                <a:cubicBezTo>
                  <a:pt x="228501" y="1616543"/>
                  <a:pt x="228196" y="1634957"/>
                  <a:pt x="235072" y="1651000"/>
                </a:cubicBezTo>
                <a:cubicBezTo>
                  <a:pt x="241085" y="1665029"/>
                  <a:pt x="252382" y="1676157"/>
                  <a:pt x="260472" y="1689100"/>
                </a:cubicBezTo>
                <a:cubicBezTo>
                  <a:pt x="273555" y="1710032"/>
                  <a:pt x="283761" y="1732853"/>
                  <a:pt x="298572" y="1752600"/>
                </a:cubicBezTo>
                <a:cubicBezTo>
                  <a:pt x="309348" y="1766968"/>
                  <a:pt x="326233" y="1776085"/>
                  <a:pt x="336672" y="1790700"/>
                </a:cubicBezTo>
                <a:cubicBezTo>
                  <a:pt x="347676" y="1806106"/>
                  <a:pt x="352878" y="1824950"/>
                  <a:pt x="362072" y="1841500"/>
                </a:cubicBezTo>
                <a:cubicBezTo>
                  <a:pt x="395511" y="1901691"/>
                  <a:pt x="442690" y="1972918"/>
                  <a:pt x="489072" y="2019300"/>
                </a:cubicBezTo>
                <a:lnTo>
                  <a:pt x="565272" y="2095500"/>
                </a:lnTo>
                <a:cubicBezTo>
                  <a:pt x="587597" y="2162475"/>
                  <a:pt x="561362" y="2109761"/>
                  <a:pt x="616072" y="2159000"/>
                </a:cubicBezTo>
                <a:cubicBezTo>
                  <a:pt x="731797" y="2263152"/>
                  <a:pt x="659670" y="2232799"/>
                  <a:pt x="743072" y="2260600"/>
                </a:cubicBezTo>
                <a:cubicBezTo>
                  <a:pt x="854382" y="2371910"/>
                  <a:pt x="713184" y="2235693"/>
                  <a:pt x="819272" y="2324100"/>
                </a:cubicBezTo>
                <a:cubicBezTo>
                  <a:pt x="833070" y="2335598"/>
                  <a:pt x="843735" y="2350511"/>
                  <a:pt x="857372" y="2362200"/>
                </a:cubicBezTo>
                <a:cubicBezTo>
                  <a:pt x="873443" y="2375975"/>
                  <a:pt x="892101" y="2386525"/>
                  <a:pt x="908172" y="2400300"/>
                </a:cubicBezTo>
                <a:cubicBezTo>
                  <a:pt x="921809" y="2411989"/>
                  <a:pt x="932474" y="2426902"/>
                  <a:pt x="946272" y="2438400"/>
                </a:cubicBezTo>
                <a:cubicBezTo>
                  <a:pt x="957998" y="2448171"/>
                  <a:pt x="973579" y="2453007"/>
                  <a:pt x="984372" y="2463800"/>
                </a:cubicBezTo>
                <a:cubicBezTo>
                  <a:pt x="1078888" y="2558316"/>
                  <a:pt x="970782" y="2480140"/>
                  <a:pt x="1060572" y="2540000"/>
                </a:cubicBezTo>
                <a:cubicBezTo>
                  <a:pt x="1120432" y="2629790"/>
                  <a:pt x="1045308" y="2518631"/>
                  <a:pt x="1124072" y="2628900"/>
                </a:cubicBezTo>
                <a:cubicBezTo>
                  <a:pt x="1132944" y="2641320"/>
                  <a:pt x="1138679" y="2656207"/>
                  <a:pt x="1149472" y="2667000"/>
                </a:cubicBezTo>
                <a:cubicBezTo>
                  <a:pt x="1160265" y="2677793"/>
                  <a:pt x="1176779" y="2681607"/>
                  <a:pt x="1187572" y="2692400"/>
                </a:cubicBezTo>
                <a:cubicBezTo>
                  <a:pt x="1202539" y="2707367"/>
                  <a:pt x="1210705" y="2728233"/>
                  <a:pt x="1225672" y="2743200"/>
                </a:cubicBezTo>
                <a:cubicBezTo>
                  <a:pt x="1254907" y="2772435"/>
                  <a:pt x="1275709" y="2771584"/>
                  <a:pt x="1314572" y="2781300"/>
                </a:cubicBezTo>
                <a:cubicBezTo>
                  <a:pt x="1323039" y="2794000"/>
                  <a:pt x="1328053" y="2809865"/>
                  <a:pt x="1339972" y="2819400"/>
                </a:cubicBezTo>
                <a:cubicBezTo>
                  <a:pt x="1350425" y="2827763"/>
                  <a:pt x="1366098" y="2826113"/>
                  <a:pt x="1378072" y="2832100"/>
                </a:cubicBezTo>
                <a:cubicBezTo>
                  <a:pt x="1391724" y="2838926"/>
                  <a:pt x="1403472" y="2849033"/>
                  <a:pt x="1416172" y="2857500"/>
                </a:cubicBezTo>
                <a:cubicBezTo>
                  <a:pt x="1446711" y="2903309"/>
                  <a:pt x="1465576" y="2937003"/>
                  <a:pt x="1517772" y="2971800"/>
                </a:cubicBezTo>
                <a:lnTo>
                  <a:pt x="1593972" y="3022600"/>
                </a:lnTo>
                <a:cubicBezTo>
                  <a:pt x="1639557" y="3113770"/>
                  <a:pt x="1592849" y="3041357"/>
                  <a:pt x="1657472" y="3098800"/>
                </a:cubicBezTo>
                <a:cubicBezTo>
                  <a:pt x="1760271" y="3190177"/>
                  <a:pt x="1693209" y="3161512"/>
                  <a:pt x="1771772" y="3187700"/>
                </a:cubicBezTo>
                <a:cubicBezTo>
                  <a:pt x="1784472" y="3200400"/>
                  <a:pt x="1796074" y="3214302"/>
                  <a:pt x="1809872" y="3225800"/>
                </a:cubicBezTo>
                <a:cubicBezTo>
                  <a:pt x="1856216" y="3264420"/>
                  <a:pt x="1845063" y="3236574"/>
                  <a:pt x="1886072" y="3289300"/>
                </a:cubicBezTo>
                <a:cubicBezTo>
                  <a:pt x="1904814" y="3313397"/>
                  <a:pt x="1907912" y="3355847"/>
                  <a:pt x="1936872" y="3365500"/>
                </a:cubicBezTo>
                <a:cubicBezTo>
                  <a:pt x="2032637" y="3397422"/>
                  <a:pt x="1914595" y="3354361"/>
                  <a:pt x="2013072" y="3403600"/>
                </a:cubicBezTo>
                <a:cubicBezTo>
                  <a:pt x="2025046" y="3409587"/>
                  <a:pt x="2051172" y="3429687"/>
                  <a:pt x="2051172" y="3416300"/>
                </a:cubicBezTo>
                <a:cubicBezTo>
                  <a:pt x="2051172" y="3401036"/>
                  <a:pt x="2025772" y="3399367"/>
                  <a:pt x="2013072" y="3390900"/>
                </a:cubicBezTo>
                <a:cubicBezTo>
                  <a:pt x="1953805" y="3302000"/>
                  <a:pt x="1987672" y="3331633"/>
                  <a:pt x="1924172" y="3289300"/>
                </a:cubicBezTo>
                <a:cubicBezTo>
                  <a:pt x="1919939" y="3302000"/>
                  <a:pt x="1917459" y="3315426"/>
                  <a:pt x="1911472" y="3327400"/>
                </a:cubicBezTo>
                <a:cubicBezTo>
                  <a:pt x="1862233" y="3425877"/>
                  <a:pt x="1905294" y="3307835"/>
                  <a:pt x="1873372" y="3403600"/>
                </a:cubicBezTo>
                <a:cubicBezTo>
                  <a:pt x="1951526" y="3429651"/>
                  <a:pt x="1871418" y="3411415"/>
                  <a:pt x="1949572" y="3403600"/>
                </a:cubicBezTo>
                <a:cubicBezTo>
                  <a:pt x="1979058" y="3400651"/>
                  <a:pt x="2008839" y="3403600"/>
                  <a:pt x="2038472" y="340360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81314" y="6284461"/>
            <a:ext cx="517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＊</a:t>
            </a:r>
            <a:r>
              <a:rPr kumimoji="1" lang="en-US" altLang="ja-JP" sz="2000" dirty="0"/>
              <a:t>Windows</a:t>
            </a:r>
            <a:r>
              <a:rPr lang="ja-JP" altLang="en-US" sz="2000" dirty="0" smtClean="0"/>
              <a:t>版のスクリーンショットです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93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8" y="2361045"/>
            <a:ext cx="7416923" cy="3462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書き込んで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79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コンパイル＆書き込み（エラーが出たら修正）</a:t>
            </a:r>
            <a:endParaRPr kumimoji="1" lang="ja-JP" altLang="en-US" sz="3200" dirty="0"/>
          </a:p>
        </p:txBody>
      </p:sp>
      <p:sp>
        <p:nvSpPr>
          <p:cNvPr id="19" name="上矢印 18"/>
          <p:cNvSpPr/>
          <p:nvPr/>
        </p:nvSpPr>
        <p:spPr>
          <a:xfrm>
            <a:off x="188685" y="3696360"/>
            <a:ext cx="2911721" cy="106680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クリック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38514" y="5954201"/>
            <a:ext cx="517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＊</a:t>
            </a:r>
            <a:r>
              <a:rPr kumimoji="1" lang="en-US" altLang="ja-JP" sz="2000" dirty="0"/>
              <a:t>Windows</a:t>
            </a:r>
            <a:r>
              <a:rPr lang="ja-JP" altLang="en-US" sz="2000" dirty="0" smtClean="0"/>
              <a:t>版のスクリーンショットです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4422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完成！！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89264" cy="4525963"/>
          </a:xfrm>
        </p:spPr>
        <p:txBody>
          <a:bodyPr/>
          <a:lstStyle/>
          <a:p>
            <a:r>
              <a:rPr kumimoji="1" lang="ja-JP" altLang="en-US" sz="3600" dirty="0" smtClean="0"/>
              <a:t>動作の例</a:t>
            </a:r>
            <a:endParaRPr kumimoji="1" lang="en-US" altLang="ja-JP" sz="3600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www.youtube.com/watch?v=UCOcOTAO26Q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2476" y="3194445"/>
            <a:ext cx="6019048" cy="3161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289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4163" y="1035512"/>
            <a:ext cx="8229600" cy="1524808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/>
              <a:t>自分のオリジナル曲を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kumimoji="1" lang="ja-JP" altLang="en-US" sz="6600" dirty="0" smtClean="0"/>
              <a:t>作ってみよう</a:t>
            </a:r>
            <a:endParaRPr kumimoji="1" lang="ja-JP" altLang="en-US" sz="6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3938" y="3146492"/>
            <a:ext cx="1670049" cy="201818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48306" y="6324683"/>
            <a:ext cx="695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*</a:t>
            </a:r>
            <a:r>
              <a:rPr kumimoji="1" lang="ja-JP" altLang="en-US" sz="2000" dirty="0" smtClean="0"/>
              <a:t>複数台を連携させれば複雑な音楽が実現するかも！？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8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1026" name="Picture 2" descr="http://www.animato-jp.net/~se/images/onp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02684" y="400288"/>
            <a:ext cx="5042263" cy="70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91440" y="6442106"/>
            <a:ext cx="7528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http://www.animato-jp.net/~se/onpuhyou.</a:t>
            </a:r>
            <a:r>
              <a:rPr lang="ja-JP" altLang="en-US" dirty="0" smtClean="0">
                <a:hlinkClick r:id="rId3"/>
              </a:rPr>
              <a:t>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17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音を出す原理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600200"/>
            <a:ext cx="8570686" cy="2739571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音は、空気の振動です</a:t>
            </a:r>
            <a:endParaRPr kumimoji="1" lang="en-US" altLang="ja-JP" sz="2800" dirty="0" smtClean="0"/>
          </a:p>
          <a:p>
            <a:r>
              <a:rPr lang="ja-JP" altLang="en-US" sz="2800" dirty="0"/>
              <a:t>圧電</a:t>
            </a:r>
            <a:r>
              <a:rPr lang="ja-JP" altLang="en-US" sz="2800" dirty="0" smtClean="0"/>
              <a:t>スピーカーは電圧をかけると変形する素子です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↑は</a:t>
            </a:r>
            <a:r>
              <a:rPr kumimoji="1" lang="en-US" altLang="ja-JP" sz="2800" dirty="0" smtClean="0"/>
              <a:t>250 Hz</a:t>
            </a:r>
            <a:r>
              <a:rPr kumimoji="1" lang="ja-JP" altLang="en-US" sz="2800" dirty="0" smtClean="0"/>
              <a:t>で電圧を変化させると</a:t>
            </a:r>
            <a:r>
              <a:rPr kumimoji="1" lang="en-US" altLang="ja-JP" sz="2800" dirty="0" smtClean="0"/>
              <a:t>250 Hz</a:t>
            </a:r>
            <a:r>
              <a:rPr kumimoji="1" lang="ja-JP" altLang="en-US" sz="2800" dirty="0" smtClean="0"/>
              <a:t>の音が出ます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ヘルツ</a:t>
            </a:r>
            <a:r>
              <a:rPr lang="en-US" altLang="ja-JP" sz="2400" dirty="0" smtClean="0"/>
              <a:t>Hz</a:t>
            </a:r>
            <a:r>
              <a:rPr lang="ja-JP" altLang="en-US" sz="2400" dirty="0" smtClean="0"/>
              <a:t>は、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秒間に繰り返される現象の回数</a:t>
            </a:r>
            <a:endParaRPr lang="en-US" altLang="ja-JP" sz="2400" dirty="0" smtClean="0"/>
          </a:p>
          <a:p>
            <a:r>
              <a:rPr kumimoji="1" lang="en-US" altLang="ja-JP" sz="2800" dirty="0" smtClean="0"/>
              <a:t>A</a:t>
            </a:r>
            <a:r>
              <a:rPr kumimoji="1" lang="ja-JP" altLang="en-US" sz="2800" dirty="0" err="1" smtClean="0"/>
              <a:t>ｒ</a:t>
            </a:r>
            <a:r>
              <a:rPr kumimoji="1" lang="en-US" altLang="ja-JP" sz="2800" dirty="0" err="1" smtClean="0"/>
              <a:t>duino</a:t>
            </a:r>
            <a:r>
              <a:rPr kumimoji="1" lang="ja-JP" altLang="en-US" sz="2800" dirty="0" smtClean="0"/>
              <a:t>には、そのための機能が備わっています</a:t>
            </a:r>
            <a:endParaRPr kumimoji="1"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097" y="4690749"/>
            <a:ext cx="2483304" cy="18035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8167" y="4600838"/>
            <a:ext cx="1983322" cy="1983322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704090" y="4415971"/>
            <a:ext cx="2465988" cy="2318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電圧を変化させる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67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電子</a:t>
            </a:r>
            <a:r>
              <a:rPr lang="ja-JP" altLang="en-US" dirty="0" smtClean="0"/>
              <a:t>オルゴールで</a:t>
            </a:r>
            <a:r>
              <a:rPr kumimoji="1" lang="ja-JP" altLang="en-US" dirty="0" smtClean="0"/>
              <a:t>利用する主な関数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tone</a:t>
            </a:r>
            <a:r>
              <a:rPr lang="en-US" altLang="ja-JP" sz="3600" dirty="0"/>
              <a:t>(</a:t>
            </a:r>
            <a:r>
              <a:rPr lang="ja-JP" altLang="en-US" sz="3600" dirty="0"/>
              <a:t>ポート番号</a:t>
            </a:r>
            <a:r>
              <a:rPr lang="en-US" altLang="ja-JP" sz="3600" dirty="0"/>
              <a:t>, </a:t>
            </a:r>
            <a:r>
              <a:rPr lang="ja-JP" altLang="en-US" sz="3600" dirty="0"/>
              <a:t>周波数</a:t>
            </a:r>
            <a:r>
              <a:rPr lang="en-US" altLang="ja-JP" sz="3600" dirty="0" smtClean="0"/>
              <a:t>)</a:t>
            </a:r>
          </a:p>
          <a:p>
            <a:pPr lvl="1"/>
            <a:r>
              <a:rPr lang="ja-JP" altLang="en-US" sz="3200" dirty="0"/>
              <a:t>特定</a:t>
            </a:r>
            <a:r>
              <a:rPr lang="ja-JP" altLang="en-US" sz="3200" dirty="0" smtClean="0"/>
              <a:t>の周波数の矩形信号を出力する</a:t>
            </a:r>
            <a:endParaRPr lang="en-US" altLang="ja-JP" sz="3200" dirty="0"/>
          </a:p>
          <a:p>
            <a:r>
              <a:rPr lang="en-US" altLang="ja-JP" sz="3600" dirty="0"/>
              <a:t>delay(</a:t>
            </a:r>
            <a:r>
              <a:rPr lang="ja-JP" altLang="en-US" sz="3600" dirty="0"/>
              <a:t>待ち時間</a:t>
            </a:r>
            <a:r>
              <a:rPr lang="en-US" altLang="ja-JP" sz="3600" dirty="0"/>
              <a:t>[</a:t>
            </a:r>
            <a:r>
              <a:rPr lang="en-US" altLang="ja-JP" sz="3600" dirty="0" err="1"/>
              <a:t>ms</a:t>
            </a:r>
            <a:r>
              <a:rPr lang="en-US" altLang="ja-JP" sz="3600" dirty="0" smtClean="0"/>
              <a:t>])</a:t>
            </a:r>
          </a:p>
          <a:p>
            <a:pPr lvl="1"/>
            <a:r>
              <a:rPr lang="ja-JP" altLang="en-US" sz="3200" dirty="0" smtClean="0"/>
              <a:t>引数で指定</a:t>
            </a:r>
            <a:r>
              <a:rPr lang="ja-JP" altLang="en-US" sz="3200" dirty="0"/>
              <a:t>した時間</a:t>
            </a:r>
            <a:r>
              <a:rPr lang="ja-JP" altLang="en-US" sz="3200" dirty="0" smtClean="0"/>
              <a:t>だけ待つ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2064" y="1811560"/>
            <a:ext cx="82966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500" dirty="0" smtClean="0">
                <a:effectLst>
                  <a:glow rad="228600">
                    <a:schemeClr val="bg1"/>
                  </a:glow>
                </a:effectLst>
              </a:rPr>
              <a:t>オルゴールの作り方</a:t>
            </a:r>
            <a:endParaRPr kumimoji="1" lang="ja-JP" altLang="en-US" sz="11500" dirty="0">
              <a:effectLst>
                <a:glow rad="228600">
                  <a:schemeClr val="bg1"/>
                </a:glo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6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圧電</a:t>
            </a:r>
            <a:r>
              <a:rPr lang="ja-JP" altLang="en-US" dirty="0" smtClean="0"/>
              <a:t>スピーカを接続する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 descr="DSCN90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72" y="1417637"/>
            <a:ext cx="7071783" cy="5303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図 6" descr="DSCN901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3688" y="2413000"/>
            <a:ext cx="3920509" cy="2905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角丸四角形 7"/>
          <p:cNvSpPr/>
          <p:nvPr/>
        </p:nvSpPr>
        <p:spPr>
          <a:xfrm>
            <a:off x="6127084" y="2721150"/>
            <a:ext cx="1328928" cy="390144"/>
          </a:xfrm>
          <a:prstGeom prst="roundRect">
            <a:avLst>
              <a:gd name="adj" fmla="val 50000"/>
            </a:avLst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差し込む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2"/>
          </p:cNvCxnSpPr>
          <p:nvPr/>
        </p:nvCxnSpPr>
        <p:spPr>
          <a:xfrm flipH="1">
            <a:off x="6753658" y="3111294"/>
            <a:ext cx="37890" cy="3525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2133600" y="1364343"/>
            <a:ext cx="1843314" cy="889045"/>
          </a:xfrm>
          <a:custGeom>
            <a:avLst/>
            <a:gdLst>
              <a:gd name="connsiteX0" fmla="*/ 0 w 1843314"/>
              <a:gd name="connsiteY0" fmla="*/ 0 h 889045"/>
              <a:gd name="connsiteX1" fmla="*/ 72571 w 1843314"/>
              <a:gd name="connsiteY1" fmla="*/ 29028 h 889045"/>
              <a:gd name="connsiteX2" fmla="*/ 217714 w 1843314"/>
              <a:gd name="connsiteY2" fmla="*/ 159657 h 889045"/>
              <a:gd name="connsiteX3" fmla="*/ 261257 w 1843314"/>
              <a:gd name="connsiteY3" fmla="*/ 174171 h 889045"/>
              <a:gd name="connsiteX4" fmla="*/ 377371 w 1843314"/>
              <a:gd name="connsiteY4" fmla="*/ 246743 h 889045"/>
              <a:gd name="connsiteX5" fmla="*/ 420914 w 1843314"/>
              <a:gd name="connsiteY5" fmla="*/ 275771 h 889045"/>
              <a:gd name="connsiteX6" fmla="*/ 464457 w 1843314"/>
              <a:gd name="connsiteY6" fmla="*/ 290286 h 889045"/>
              <a:gd name="connsiteX7" fmla="*/ 508000 w 1843314"/>
              <a:gd name="connsiteY7" fmla="*/ 319314 h 889045"/>
              <a:gd name="connsiteX8" fmla="*/ 566057 w 1843314"/>
              <a:gd name="connsiteY8" fmla="*/ 362857 h 889045"/>
              <a:gd name="connsiteX9" fmla="*/ 711200 w 1843314"/>
              <a:gd name="connsiteY9" fmla="*/ 406400 h 889045"/>
              <a:gd name="connsiteX10" fmla="*/ 754743 w 1843314"/>
              <a:gd name="connsiteY10" fmla="*/ 420914 h 889045"/>
              <a:gd name="connsiteX11" fmla="*/ 798286 w 1843314"/>
              <a:gd name="connsiteY11" fmla="*/ 449943 h 889045"/>
              <a:gd name="connsiteX12" fmla="*/ 957943 w 1843314"/>
              <a:gd name="connsiteY12" fmla="*/ 478971 h 889045"/>
              <a:gd name="connsiteX13" fmla="*/ 1103086 w 1843314"/>
              <a:gd name="connsiteY13" fmla="*/ 522514 h 889045"/>
              <a:gd name="connsiteX14" fmla="*/ 1320800 w 1843314"/>
              <a:gd name="connsiteY14" fmla="*/ 537028 h 889045"/>
              <a:gd name="connsiteX15" fmla="*/ 1407886 w 1843314"/>
              <a:gd name="connsiteY15" fmla="*/ 551543 h 889045"/>
              <a:gd name="connsiteX16" fmla="*/ 1494971 w 1843314"/>
              <a:gd name="connsiteY16" fmla="*/ 580571 h 889045"/>
              <a:gd name="connsiteX17" fmla="*/ 1640114 w 1843314"/>
              <a:gd name="connsiteY17" fmla="*/ 595086 h 889045"/>
              <a:gd name="connsiteX18" fmla="*/ 1799771 w 1843314"/>
              <a:gd name="connsiteY18" fmla="*/ 624114 h 889045"/>
              <a:gd name="connsiteX19" fmla="*/ 1843314 w 1843314"/>
              <a:gd name="connsiteY19" fmla="*/ 638628 h 889045"/>
              <a:gd name="connsiteX20" fmla="*/ 1770743 w 1843314"/>
              <a:gd name="connsiteY20" fmla="*/ 551543 h 889045"/>
              <a:gd name="connsiteX21" fmla="*/ 1741714 w 1843314"/>
              <a:gd name="connsiteY21" fmla="*/ 508000 h 889045"/>
              <a:gd name="connsiteX22" fmla="*/ 1654629 w 1843314"/>
              <a:gd name="connsiteY22" fmla="*/ 449943 h 889045"/>
              <a:gd name="connsiteX23" fmla="*/ 1611086 w 1843314"/>
              <a:gd name="connsiteY23" fmla="*/ 420914 h 889045"/>
              <a:gd name="connsiteX24" fmla="*/ 1524000 w 1843314"/>
              <a:gd name="connsiteY24" fmla="*/ 493486 h 889045"/>
              <a:gd name="connsiteX25" fmla="*/ 1509486 w 1843314"/>
              <a:gd name="connsiteY25" fmla="*/ 537028 h 889045"/>
              <a:gd name="connsiteX26" fmla="*/ 1480457 w 1843314"/>
              <a:gd name="connsiteY26" fmla="*/ 580571 h 889045"/>
              <a:gd name="connsiteX27" fmla="*/ 1422400 w 1843314"/>
              <a:gd name="connsiteY27" fmla="*/ 711200 h 889045"/>
              <a:gd name="connsiteX28" fmla="*/ 1407886 w 1843314"/>
              <a:gd name="connsiteY28" fmla="*/ 754743 h 889045"/>
              <a:gd name="connsiteX29" fmla="*/ 1422400 w 1843314"/>
              <a:gd name="connsiteY29" fmla="*/ 885371 h 889045"/>
              <a:gd name="connsiteX30" fmla="*/ 1509486 w 1843314"/>
              <a:gd name="connsiteY30" fmla="*/ 827314 h 889045"/>
              <a:gd name="connsiteX31" fmla="*/ 1567543 w 1843314"/>
              <a:gd name="connsiteY31" fmla="*/ 812800 h 889045"/>
              <a:gd name="connsiteX32" fmla="*/ 1625600 w 1843314"/>
              <a:gd name="connsiteY32" fmla="*/ 769257 h 889045"/>
              <a:gd name="connsiteX33" fmla="*/ 1669143 w 1843314"/>
              <a:gd name="connsiteY33" fmla="*/ 754743 h 889045"/>
              <a:gd name="connsiteX34" fmla="*/ 1756229 w 1843314"/>
              <a:gd name="connsiteY34" fmla="*/ 696686 h 889045"/>
              <a:gd name="connsiteX35" fmla="*/ 1843314 w 1843314"/>
              <a:gd name="connsiteY35" fmla="*/ 667657 h 88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43314" h="889045">
                <a:moveTo>
                  <a:pt x="0" y="0"/>
                </a:moveTo>
                <a:cubicBezTo>
                  <a:pt x="24190" y="9676"/>
                  <a:pt x="51500" y="13704"/>
                  <a:pt x="72571" y="29028"/>
                </a:cubicBezTo>
                <a:cubicBezTo>
                  <a:pt x="182334" y="108856"/>
                  <a:pt x="123532" y="105839"/>
                  <a:pt x="217714" y="159657"/>
                </a:cubicBezTo>
                <a:cubicBezTo>
                  <a:pt x="230998" y="167248"/>
                  <a:pt x="246743" y="169333"/>
                  <a:pt x="261257" y="174171"/>
                </a:cubicBezTo>
                <a:cubicBezTo>
                  <a:pt x="360729" y="240487"/>
                  <a:pt x="237353" y="159232"/>
                  <a:pt x="377371" y="246743"/>
                </a:cubicBezTo>
                <a:cubicBezTo>
                  <a:pt x="392163" y="255988"/>
                  <a:pt x="405312" y="267970"/>
                  <a:pt x="420914" y="275771"/>
                </a:cubicBezTo>
                <a:cubicBezTo>
                  <a:pt x="434598" y="282613"/>
                  <a:pt x="450773" y="283444"/>
                  <a:pt x="464457" y="290286"/>
                </a:cubicBezTo>
                <a:cubicBezTo>
                  <a:pt x="480059" y="298087"/>
                  <a:pt x="493805" y="309175"/>
                  <a:pt x="508000" y="319314"/>
                </a:cubicBezTo>
                <a:cubicBezTo>
                  <a:pt x="527685" y="333374"/>
                  <a:pt x="544420" y="352039"/>
                  <a:pt x="566057" y="362857"/>
                </a:cubicBezTo>
                <a:cubicBezTo>
                  <a:pt x="612049" y="385853"/>
                  <a:pt x="662585" y="392510"/>
                  <a:pt x="711200" y="406400"/>
                </a:cubicBezTo>
                <a:cubicBezTo>
                  <a:pt x="725911" y="410603"/>
                  <a:pt x="740229" y="416076"/>
                  <a:pt x="754743" y="420914"/>
                </a:cubicBezTo>
                <a:cubicBezTo>
                  <a:pt x="769257" y="430590"/>
                  <a:pt x="782252" y="443071"/>
                  <a:pt x="798286" y="449943"/>
                </a:cubicBezTo>
                <a:cubicBezTo>
                  <a:pt x="832502" y="464607"/>
                  <a:pt x="934401" y="475608"/>
                  <a:pt x="957943" y="478971"/>
                </a:cubicBezTo>
                <a:cubicBezTo>
                  <a:pt x="978543" y="485838"/>
                  <a:pt x="1071024" y="519139"/>
                  <a:pt x="1103086" y="522514"/>
                </a:cubicBezTo>
                <a:cubicBezTo>
                  <a:pt x="1175419" y="530128"/>
                  <a:pt x="1248229" y="532190"/>
                  <a:pt x="1320800" y="537028"/>
                </a:cubicBezTo>
                <a:cubicBezTo>
                  <a:pt x="1349829" y="541866"/>
                  <a:pt x="1379336" y="544405"/>
                  <a:pt x="1407886" y="551543"/>
                </a:cubicBezTo>
                <a:cubicBezTo>
                  <a:pt x="1437571" y="558964"/>
                  <a:pt x="1464524" y="577526"/>
                  <a:pt x="1494971" y="580571"/>
                </a:cubicBezTo>
                <a:lnTo>
                  <a:pt x="1640114" y="595086"/>
                </a:lnTo>
                <a:cubicBezTo>
                  <a:pt x="1739973" y="628372"/>
                  <a:pt x="1619240" y="591291"/>
                  <a:pt x="1799771" y="624114"/>
                </a:cubicBezTo>
                <a:cubicBezTo>
                  <a:pt x="1814824" y="626851"/>
                  <a:pt x="1828800" y="633790"/>
                  <a:pt x="1843314" y="638628"/>
                </a:cubicBezTo>
                <a:cubicBezTo>
                  <a:pt x="1771244" y="530524"/>
                  <a:pt x="1863871" y="663295"/>
                  <a:pt x="1770743" y="551543"/>
                </a:cubicBezTo>
                <a:cubicBezTo>
                  <a:pt x="1759576" y="538142"/>
                  <a:pt x="1754842" y="519487"/>
                  <a:pt x="1741714" y="508000"/>
                </a:cubicBezTo>
                <a:cubicBezTo>
                  <a:pt x="1715458" y="485026"/>
                  <a:pt x="1683657" y="469295"/>
                  <a:pt x="1654629" y="449943"/>
                </a:cubicBezTo>
                <a:lnTo>
                  <a:pt x="1611086" y="420914"/>
                </a:lnTo>
                <a:cubicBezTo>
                  <a:pt x="1578956" y="442334"/>
                  <a:pt x="1546351" y="459960"/>
                  <a:pt x="1524000" y="493486"/>
                </a:cubicBezTo>
                <a:cubicBezTo>
                  <a:pt x="1515514" y="506216"/>
                  <a:pt x="1516328" y="523344"/>
                  <a:pt x="1509486" y="537028"/>
                </a:cubicBezTo>
                <a:cubicBezTo>
                  <a:pt x="1501685" y="552630"/>
                  <a:pt x="1490133" y="566057"/>
                  <a:pt x="1480457" y="580571"/>
                </a:cubicBezTo>
                <a:cubicBezTo>
                  <a:pt x="1445913" y="684206"/>
                  <a:pt x="1468402" y="642197"/>
                  <a:pt x="1422400" y="711200"/>
                </a:cubicBezTo>
                <a:cubicBezTo>
                  <a:pt x="1417562" y="725714"/>
                  <a:pt x="1407886" y="739444"/>
                  <a:pt x="1407886" y="754743"/>
                </a:cubicBezTo>
                <a:cubicBezTo>
                  <a:pt x="1407886" y="798554"/>
                  <a:pt x="1386750" y="859907"/>
                  <a:pt x="1422400" y="885371"/>
                </a:cubicBezTo>
                <a:cubicBezTo>
                  <a:pt x="1450790" y="905649"/>
                  <a:pt x="1475640" y="835775"/>
                  <a:pt x="1509486" y="827314"/>
                </a:cubicBezTo>
                <a:lnTo>
                  <a:pt x="1567543" y="812800"/>
                </a:lnTo>
                <a:cubicBezTo>
                  <a:pt x="1586895" y="798286"/>
                  <a:pt x="1604597" y="781259"/>
                  <a:pt x="1625600" y="769257"/>
                </a:cubicBezTo>
                <a:cubicBezTo>
                  <a:pt x="1638884" y="761666"/>
                  <a:pt x="1655769" y="762173"/>
                  <a:pt x="1669143" y="754743"/>
                </a:cubicBezTo>
                <a:cubicBezTo>
                  <a:pt x="1699641" y="737800"/>
                  <a:pt x="1723131" y="707719"/>
                  <a:pt x="1756229" y="696686"/>
                </a:cubicBezTo>
                <a:lnTo>
                  <a:pt x="1843314" y="667657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Arduino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USB</a:t>
            </a:r>
            <a:r>
              <a:rPr lang="ja-JP" altLang="en-US" dirty="0" smtClean="0"/>
              <a:t>で接続する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9774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電源を</a:t>
            </a:r>
            <a:r>
              <a:rPr kumimoji="1" lang="en-US" altLang="ja-JP" sz="3200" dirty="0" smtClean="0"/>
              <a:t>Arduino</a:t>
            </a:r>
            <a:r>
              <a:rPr kumimoji="1" lang="ja-JP" altLang="en-US" sz="3200" dirty="0" smtClean="0"/>
              <a:t>に供給しつつ、プログラムを書き込んだり、</a:t>
            </a:r>
            <a:r>
              <a:rPr kumimoji="1" lang="en-US" altLang="ja-JP" sz="3200" dirty="0" smtClean="0"/>
              <a:t>Arduino</a:t>
            </a:r>
            <a:r>
              <a:rPr kumimoji="1" lang="ja-JP" altLang="en-US" sz="3200" dirty="0" smtClean="0"/>
              <a:t>とシリアル通信するために</a:t>
            </a:r>
            <a:r>
              <a:rPr kumimoji="1" lang="en-US" altLang="ja-JP" sz="3200" dirty="0" smtClean="0"/>
              <a:t>USB</a:t>
            </a:r>
            <a:r>
              <a:rPr lang="ja-JP" altLang="en-US" sz="3200" dirty="0" smtClean="0"/>
              <a:t>ケーブルで接続します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5105" y="3613189"/>
            <a:ext cx="2955925" cy="21467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3342893"/>
            <a:ext cx="3142939" cy="2695069"/>
          </a:xfrm>
          <a:prstGeom prst="rect">
            <a:avLst/>
          </a:prstGeom>
        </p:spPr>
      </p:pic>
      <p:sp>
        <p:nvSpPr>
          <p:cNvPr id="7" name="フリーフォーム 6"/>
          <p:cNvSpPr/>
          <p:nvPr/>
        </p:nvSpPr>
        <p:spPr>
          <a:xfrm>
            <a:off x="3424478" y="4211652"/>
            <a:ext cx="2154367" cy="1354477"/>
          </a:xfrm>
          <a:custGeom>
            <a:avLst/>
            <a:gdLst>
              <a:gd name="connsiteX0" fmla="*/ 2154367 w 2154367"/>
              <a:gd name="connsiteY0" fmla="*/ 0 h 1354477"/>
              <a:gd name="connsiteX1" fmla="*/ 1864974 w 2154367"/>
              <a:gd name="connsiteY1" fmla="*/ 16075 h 1354477"/>
              <a:gd name="connsiteX2" fmla="*/ 1430886 w 2154367"/>
              <a:gd name="connsiteY2" fmla="*/ 48225 h 1354477"/>
              <a:gd name="connsiteX3" fmla="*/ 1382653 w 2154367"/>
              <a:gd name="connsiteY3" fmla="*/ 64300 h 1354477"/>
              <a:gd name="connsiteX4" fmla="*/ 1270112 w 2154367"/>
              <a:gd name="connsiteY4" fmla="*/ 160750 h 1354477"/>
              <a:gd name="connsiteX5" fmla="*/ 1237957 w 2154367"/>
              <a:gd name="connsiteY5" fmla="*/ 208975 h 1354477"/>
              <a:gd name="connsiteX6" fmla="*/ 1205802 w 2154367"/>
              <a:gd name="connsiteY6" fmla="*/ 305425 h 1354477"/>
              <a:gd name="connsiteX7" fmla="*/ 1173648 w 2154367"/>
              <a:gd name="connsiteY7" fmla="*/ 417950 h 1354477"/>
              <a:gd name="connsiteX8" fmla="*/ 1157570 w 2154367"/>
              <a:gd name="connsiteY8" fmla="*/ 900200 h 1354477"/>
              <a:gd name="connsiteX9" fmla="*/ 1141493 w 2154367"/>
              <a:gd name="connsiteY9" fmla="*/ 948425 h 1354477"/>
              <a:gd name="connsiteX10" fmla="*/ 1125416 w 2154367"/>
              <a:gd name="connsiteY10" fmla="*/ 1028800 h 1354477"/>
              <a:gd name="connsiteX11" fmla="*/ 1045029 w 2154367"/>
              <a:gd name="connsiteY11" fmla="*/ 1109175 h 1354477"/>
              <a:gd name="connsiteX12" fmla="*/ 932487 w 2154367"/>
              <a:gd name="connsiteY12" fmla="*/ 1189550 h 1354477"/>
              <a:gd name="connsiteX13" fmla="*/ 852100 w 2154367"/>
              <a:gd name="connsiteY13" fmla="*/ 1237775 h 1354477"/>
              <a:gd name="connsiteX14" fmla="*/ 771714 w 2154367"/>
              <a:gd name="connsiteY14" fmla="*/ 1269925 h 1354477"/>
              <a:gd name="connsiteX15" fmla="*/ 659172 w 2154367"/>
              <a:gd name="connsiteY15" fmla="*/ 1318150 h 1354477"/>
              <a:gd name="connsiteX16" fmla="*/ 578785 w 2154367"/>
              <a:gd name="connsiteY16" fmla="*/ 1350300 h 1354477"/>
              <a:gd name="connsiteX17" fmla="*/ 0 w 2154367"/>
              <a:gd name="connsiteY17" fmla="*/ 1350300 h 135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4367" h="1354477">
                <a:moveTo>
                  <a:pt x="2154367" y="0"/>
                </a:moveTo>
                <a:lnTo>
                  <a:pt x="1864974" y="16075"/>
                </a:lnTo>
                <a:cubicBezTo>
                  <a:pt x="1687067" y="24969"/>
                  <a:pt x="1579981" y="10957"/>
                  <a:pt x="1430886" y="48225"/>
                </a:cubicBezTo>
                <a:cubicBezTo>
                  <a:pt x="1414445" y="52335"/>
                  <a:pt x="1398731" y="58942"/>
                  <a:pt x="1382653" y="64300"/>
                </a:cubicBezTo>
                <a:cubicBezTo>
                  <a:pt x="1335343" y="99778"/>
                  <a:pt x="1307434" y="115970"/>
                  <a:pt x="1270112" y="160750"/>
                </a:cubicBezTo>
                <a:cubicBezTo>
                  <a:pt x="1257742" y="175592"/>
                  <a:pt x="1248675" y="192900"/>
                  <a:pt x="1237957" y="208975"/>
                </a:cubicBezTo>
                <a:cubicBezTo>
                  <a:pt x="1227239" y="241125"/>
                  <a:pt x="1214022" y="272547"/>
                  <a:pt x="1205802" y="305425"/>
                </a:cubicBezTo>
                <a:cubicBezTo>
                  <a:pt x="1185615" y="386164"/>
                  <a:pt x="1196712" y="348766"/>
                  <a:pt x="1173648" y="417950"/>
                </a:cubicBezTo>
                <a:cubicBezTo>
                  <a:pt x="1168289" y="578700"/>
                  <a:pt x="1167301" y="739655"/>
                  <a:pt x="1157570" y="900200"/>
                </a:cubicBezTo>
                <a:cubicBezTo>
                  <a:pt x="1156545" y="917114"/>
                  <a:pt x="1145603" y="931986"/>
                  <a:pt x="1141493" y="948425"/>
                </a:cubicBezTo>
                <a:cubicBezTo>
                  <a:pt x="1134866" y="974931"/>
                  <a:pt x="1135011" y="1003218"/>
                  <a:pt x="1125416" y="1028800"/>
                </a:cubicBezTo>
                <a:cubicBezTo>
                  <a:pt x="1103980" y="1085955"/>
                  <a:pt x="1087899" y="1073456"/>
                  <a:pt x="1045029" y="1109175"/>
                </a:cubicBezTo>
                <a:cubicBezTo>
                  <a:pt x="924682" y="1209450"/>
                  <a:pt x="1075287" y="1110229"/>
                  <a:pt x="932487" y="1189550"/>
                </a:cubicBezTo>
                <a:cubicBezTo>
                  <a:pt x="905171" y="1204723"/>
                  <a:pt x="880050" y="1223802"/>
                  <a:pt x="852100" y="1237775"/>
                </a:cubicBezTo>
                <a:cubicBezTo>
                  <a:pt x="826287" y="1250680"/>
                  <a:pt x="798086" y="1258206"/>
                  <a:pt x="771714" y="1269925"/>
                </a:cubicBezTo>
                <a:cubicBezTo>
                  <a:pt x="568462" y="1360246"/>
                  <a:pt x="817670" y="1258722"/>
                  <a:pt x="659172" y="1318150"/>
                </a:cubicBezTo>
                <a:cubicBezTo>
                  <a:pt x="632150" y="1328282"/>
                  <a:pt x="607610" y="1348894"/>
                  <a:pt x="578785" y="1350300"/>
                </a:cubicBezTo>
                <a:cubicBezTo>
                  <a:pt x="386086" y="1359699"/>
                  <a:pt x="192928" y="1350300"/>
                  <a:pt x="0" y="1350300"/>
                </a:cubicBez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4478" y="5629988"/>
            <a:ext cx="250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USB</a:t>
            </a:r>
            <a:r>
              <a:rPr kumimoji="1" lang="ja-JP" altLang="en-US" sz="2800" dirty="0" smtClean="0"/>
              <a:t>ケーブル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スケッチ作成補助ツール</a:t>
            </a:r>
            <a:r>
              <a:rPr kumimoji="1" lang="ja-JP" altLang="en-US" dirty="0" smtClean="0"/>
              <a:t>を入手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effectLst>
                  <a:glow rad="355600">
                    <a:schemeClr val="bg1">
                      <a:alpha val="75000"/>
                    </a:schemeClr>
                  </a:glow>
                </a:effectLst>
              </a:rPr>
              <a:t>下記リンクよりダウンロードできます</a:t>
            </a:r>
            <a:endParaRPr lang="en-US" altLang="ja-JP" dirty="0">
              <a:effectLst>
                <a:glow rad="355600">
                  <a:schemeClr val="bg1">
                    <a:alpha val="75000"/>
                  </a:schemeClr>
                </a:glow>
              </a:effectLst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77101" y="2372387"/>
            <a:ext cx="45157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effectLst>
                  <a:glow rad="38100">
                    <a:schemeClr val="bg1"/>
                  </a:glow>
                </a:effectLst>
                <a:hlinkClick r:id="rId2"/>
              </a:rPr>
              <a:t>https://</a:t>
            </a:r>
            <a:r>
              <a:rPr lang="en-US" altLang="ja-JP" sz="1050" dirty="0" smtClean="0">
                <a:effectLst>
                  <a:glow rad="38100">
                    <a:schemeClr val="bg1"/>
                  </a:glow>
                </a:effectLst>
                <a:hlinkClick r:id="rId2"/>
              </a:rPr>
              <a:t>github.com/KatsuhiroMorishita/electronic_music_box/blob/master/Arduino/Arduino%E3%82%AA%E3%83%AB%E3%82%B4%E3%83%BC%E3%83%AB%E7%94%A8Excel%E3%83%95%E3%82%A1%E3%82%A4%E3%83%AB.xlsx</a:t>
            </a:r>
            <a:endParaRPr lang="en-US" altLang="ja-JP" sz="1050" dirty="0" smtClean="0"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86" y="3173334"/>
            <a:ext cx="7467227" cy="3183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下矢印 13"/>
          <p:cNvSpPr/>
          <p:nvPr/>
        </p:nvSpPr>
        <p:spPr>
          <a:xfrm>
            <a:off x="5686171" y="4725721"/>
            <a:ext cx="2355673" cy="56270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5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08" y="3300736"/>
            <a:ext cx="5153650" cy="26779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533400"/>
            <a:ext cx="9143999" cy="990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スケッチ作成補助ツールを起動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" y="2281172"/>
            <a:ext cx="2234303" cy="3176034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1987094" y="3589661"/>
            <a:ext cx="1804416" cy="71932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40977" y="2196272"/>
            <a:ext cx="6384065" cy="132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>
                <a:effectLst>
                  <a:glow rad="355600">
                    <a:schemeClr val="bg1">
                      <a:alpha val="75000"/>
                    </a:schemeClr>
                  </a:glow>
                </a:effectLst>
              </a:rPr>
              <a:t>アイコンをダブルクリックします</a:t>
            </a:r>
            <a:endParaRPr kumimoji="1" lang="en-US" altLang="ja-JP" sz="3600" dirty="0" smtClean="0">
              <a:effectLst>
                <a:glow rad="355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1344118">
            <a:off x="2475476" y="3499893"/>
            <a:ext cx="11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起動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75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562</Words>
  <Application>Microsoft Office PowerPoint</Application>
  <PresentationFormat>画面に合わせる (4:3)</PresentationFormat>
  <Paragraphs>129</Paragraphs>
  <Slides>29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ＭＳ Ｐゴシック</vt:lpstr>
      <vt:lpstr>Arial</vt:lpstr>
      <vt:lpstr>Calibri</vt:lpstr>
      <vt:lpstr>ホワイト</vt:lpstr>
      <vt:lpstr>ArduinoとExcelで作る 電子オルゴール</vt:lpstr>
      <vt:lpstr>電子オルゴールに必要なもの</vt:lpstr>
      <vt:lpstr>音を出す原理</vt:lpstr>
      <vt:lpstr>電子オルゴールで利用する主な関数</vt:lpstr>
      <vt:lpstr>PowerPoint プレゼンテーション</vt:lpstr>
      <vt:lpstr>圧電スピーカを接続する</vt:lpstr>
      <vt:lpstr>ArduinoとPCをUSBで接続する</vt:lpstr>
      <vt:lpstr>スケッチ作成補助ツールを入手</vt:lpstr>
      <vt:lpstr>スケッチ作成補助ツールを起動</vt:lpstr>
      <vt:lpstr>スケッチ作成補助ツールの説明</vt:lpstr>
      <vt:lpstr>N列</vt:lpstr>
      <vt:lpstr>O列</vt:lpstr>
      <vt:lpstr>R列</vt:lpstr>
      <vt:lpstr>S列</vt:lpstr>
      <vt:lpstr>入力方法</vt:lpstr>
      <vt:lpstr>自動生成されるスケッチ</vt:lpstr>
      <vt:lpstr>ツールを使う流れ</vt:lpstr>
      <vt:lpstr>生成されたコードをテキストエディタにコピペ</vt:lpstr>
      <vt:lpstr>「“」を置換する（置換機能の起動）</vt:lpstr>
      <vt:lpstr>置換条件の設定</vt:lpstr>
      <vt:lpstr>置換の実行</vt:lpstr>
      <vt:lpstr>「“」が取れた(^o^)/</vt:lpstr>
      <vt:lpstr>IDE起動！ー＞プログラムを書く</vt:lpstr>
      <vt:lpstr>スケッチ例</vt:lpstr>
      <vt:lpstr>設定して</vt:lpstr>
      <vt:lpstr>書き込んで</vt:lpstr>
      <vt:lpstr>完成！！</vt:lpstr>
      <vt:lpstr>自分のオリジナル曲を 作ってみよう</vt:lpstr>
      <vt:lpstr>参考資料</vt:lpstr>
    </vt:vector>
  </TitlesOfParts>
  <Company>Kumamoto National College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 Katsuhiro</dc:creator>
  <cp:lastModifiedBy>森下 功啓</cp:lastModifiedBy>
  <cp:revision>183</cp:revision>
  <dcterms:created xsi:type="dcterms:W3CDTF">2014-04-09T02:17:11Z</dcterms:created>
  <dcterms:modified xsi:type="dcterms:W3CDTF">2016-11-01T05:18:19Z</dcterms:modified>
</cp:coreProperties>
</file>