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56" r:id="rId11"/>
    <p:sldId id="25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F40C276-6B74-4B21-8CE5-5BDB4A6002D1}">
          <p14:sldIdLst>
            <p14:sldId id="266"/>
            <p14:sldId id="265"/>
            <p14:sldId id="258"/>
            <p14:sldId id="260"/>
            <p14:sldId id="261"/>
            <p14:sldId id="262"/>
            <p14:sldId id="259"/>
            <p14:sldId id="263"/>
            <p14:sldId id="264"/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5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72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53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8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58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73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52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5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7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4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2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F40D-288D-455D-A71A-4F8E99F56B6C}" type="datetimeFigureOut">
              <a:rPr kumimoji="1" lang="ja-JP" altLang="en-US" smtClean="0"/>
              <a:t>2017/11/9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3832-7CC0-43F3-ACE7-9194AE304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14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21160" y="442846"/>
            <a:ext cx="295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残</a:t>
            </a:r>
            <a:r>
              <a:rPr kumimoji="1" lang="ja-JP" altLang="en-US" dirty="0" smtClean="0"/>
              <a:t>タスク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1160" y="1984264"/>
            <a:ext cx="295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35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75733" y="1032934"/>
            <a:ext cx="10803467" cy="541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94933" y="1998133"/>
            <a:ext cx="3725334" cy="386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87066" y="1998133"/>
            <a:ext cx="3725334" cy="386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20266" y="1628801"/>
            <a:ext cx="3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00</a:t>
            </a:r>
            <a:r>
              <a:rPr lang="ja-JP" altLang="en-US" dirty="0" smtClean="0"/>
              <a:t> ： </a:t>
            </a:r>
            <a:r>
              <a:rPr lang="en-US" altLang="ja-JP" dirty="0" smtClean="0"/>
              <a:t>00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520265" y="1259469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STAGE</a:t>
            </a:r>
            <a:r>
              <a:rPr lang="ja-JP" altLang="en-US" dirty="0"/>
              <a:t> </a:t>
            </a:r>
            <a:r>
              <a:rPr lang="en-US" altLang="ja-JP" dirty="0"/>
              <a:t>N</a:t>
            </a:r>
            <a:r>
              <a:rPr lang="ja-JP" altLang="en-US" dirty="0"/>
              <a:t> 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24020" y="1998133"/>
            <a:ext cx="3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000000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457265" y="2009422"/>
            <a:ext cx="3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000000</a:t>
            </a:r>
            <a:endParaRPr kumimoji="1" lang="ja-JP" altLang="en-US" dirty="0"/>
          </a:p>
        </p:txBody>
      </p:sp>
      <p:sp>
        <p:nvSpPr>
          <p:cNvPr id="17" name="楕円 16"/>
          <p:cNvSpPr/>
          <p:nvPr/>
        </p:nvSpPr>
        <p:spPr>
          <a:xfrm>
            <a:off x="6620932" y="1040260"/>
            <a:ext cx="440267" cy="390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楕円 17"/>
          <p:cNvSpPr/>
          <p:nvPr/>
        </p:nvSpPr>
        <p:spPr>
          <a:xfrm>
            <a:off x="6601663" y="1456266"/>
            <a:ext cx="440267" cy="390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楕円 18"/>
          <p:cNvSpPr/>
          <p:nvPr/>
        </p:nvSpPr>
        <p:spPr>
          <a:xfrm>
            <a:off x="5269574" y="1817511"/>
            <a:ext cx="440267" cy="390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5280863" y="2212622"/>
            <a:ext cx="440267" cy="390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3351144" y="1235373"/>
            <a:ext cx="440267" cy="390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楕円 23"/>
          <p:cNvSpPr/>
          <p:nvPr/>
        </p:nvSpPr>
        <p:spPr>
          <a:xfrm>
            <a:off x="5016373" y="5194572"/>
            <a:ext cx="440267" cy="390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3385010" y="1957862"/>
            <a:ext cx="440267" cy="390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5746043" y="5381596"/>
            <a:ext cx="651449" cy="593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9939" y="70935"/>
            <a:ext cx="41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１</a:t>
            </a:r>
            <a:r>
              <a:rPr kumimoji="1" lang="en-US" altLang="ja-JP" sz="1200" dirty="0" smtClean="0"/>
              <a:t>…</a:t>
            </a:r>
            <a:r>
              <a:rPr kumimoji="1" lang="ja-JP" altLang="en-US" sz="1200" dirty="0" smtClean="0"/>
              <a:t>ステージ番号</a:t>
            </a:r>
            <a:r>
              <a:rPr lang="ja-JP" altLang="en-US" sz="1200" dirty="0" smtClean="0"/>
              <a:t>（ストーリー時のみ）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 2…</a:t>
            </a:r>
            <a:r>
              <a:rPr lang="ja-JP" altLang="en-US" sz="1200" dirty="0" smtClean="0"/>
              <a:t>経過時間</a:t>
            </a:r>
            <a:endParaRPr lang="en-US" altLang="ja-JP" sz="1200" dirty="0"/>
          </a:p>
          <a:p>
            <a:r>
              <a:rPr lang="en-US" altLang="ja-JP" sz="1200" dirty="0" smtClean="0"/>
              <a:t> 3…</a:t>
            </a:r>
            <a:r>
              <a:rPr lang="ja-JP" altLang="en-US" sz="1200" dirty="0" smtClean="0"/>
              <a:t>現在スコア</a:t>
            </a:r>
            <a:endParaRPr lang="en-US" altLang="ja-JP" sz="1200" dirty="0"/>
          </a:p>
          <a:p>
            <a:r>
              <a:rPr lang="en-US" altLang="ja-JP" sz="1200" dirty="0" smtClean="0"/>
              <a:t> 4…</a:t>
            </a:r>
            <a:r>
              <a:rPr lang="ja-JP" altLang="en-US" sz="1200" dirty="0" smtClean="0"/>
              <a:t>勝利数</a:t>
            </a:r>
            <a:endParaRPr lang="en-US" altLang="ja-JP" sz="1200" dirty="0"/>
          </a:p>
          <a:p>
            <a:r>
              <a:rPr lang="en-US" altLang="ja-JP" sz="1200" dirty="0" smtClean="0"/>
              <a:t> 5…</a:t>
            </a:r>
            <a:r>
              <a:rPr lang="ja-JP" altLang="en-US" sz="1200" dirty="0" smtClean="0"/>
              <a:t>スロット回すポイント（コイン？）</a:t>
            </a:r>
            <a:endParaRPr kumimoji="1" lang="ja-JP" altLang="en-US" sz="1200" dirty="0"/>
          </a:p>
        </p:txBody>
      </p:sp>
      <p:sp>
        <p:nvSpPr>
          <p:cNvPr id="29" name="星 5 28"/>
          <p:cNvSpPr/>
          <p:nvPr/>
        </p:nvSpPr>
        <p:spPr>
          <a:xfrm>
            <a:off x="4892076" y="2237642"/>
            <a:ext cx="423821" cy="388710"/>
          </a:xfrm>
          <a:prstGeom prst="star5">
            <a:avLst>
              <a:gd name="adj" fmla="val 2172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66028" y="25779"/>
            <a:ext cx="419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6…</a:t>
            </a:r>
            <a:r>
              <a:rPr lang="ja-JP" altLang="en-US" sz="1200" dirty="0" smtClean="0"/>
              <a:t>残りの自機数（ストーリー時のみ）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 7…</a:t>
            </a:r>
            <a:r>
              <a:rPr lang="ja-JP" altLang="en-US" sz="1200" dirty="0" smtClean="0"/>
              <a:t>スロット</a:t>
            </a:r>
            <a:endParaRPr lang="en-US" altLang="ja-JP" sz="1200" dirty="0"/>
          </a:p>
          <a:p>
            <a:r>
              <a:rPr lang="en-US" altLang="ja-JP" sz="1200" dirty="0" smtClean="0"/>
              <a:t> 8…</a:t>
            </a:r>
            <a:r>
              <a:rPr lang="ja-JP" altLang="en-US" sz="1200" dirty="0" smtClean="0"/>
              <a:t>チャージゲージ</a:t>
            </a:r>
            <a:endParaRPr lang="en-US" altLang="ja-JP" sz="1200" dirty="0"/>
          </a:p>
          <a:p>
            <a:r>
              <a:rPr lang="en-US" altLang="ja-JP" sz="1200" dirty="0" smtClean="0"/>
              <a:t> 9…</a:t>
            </a:r>
            <a:r>
              <a:rPr lang="ja-JP" altLang="en-US" sz="1200" dirty="0" smtClean="0"/>
              <a:t>残機</a:t>
            </a:r>
            <a:endParaRPr lang="en-US" altLang="ja-JP" sz="1200" dirty="0"/>
          </a:p>
          <a:p>
            <a:r>
              <a:rPr lang="en-US" altLang="ja-JP" sz="1200" dirty="0" smtClean="0"/>
              <a:t> 10…</a:t>
            </a:r>
            <a:r>
              <a:rPr lang="ja-JP" altLang="en-US" sz="1200" dirty="0" smtClean="0"/>
              <a:t>フレームレート</a:t>
            </a:r>
            <a:endParaRPr kumimoji="1" lang="ja-JP" altLang="en-US" sz="1200" dirty="0"/>
          </a:p>
        </p:txBody>
      </p:sp>
      <p:sp>
        <p:nvSpPr>
          <p:cNvPr id="31" name="正方形/長方形 30"/>
          <p:cNvSpPr/>
          <p:nvPr/>
        </p:nvSpPr>
        <p:spPr>
          <a:xfrm>
            <a:off x="2113477" y="5505772"/>
            <a:ext cx="2983331" cy="19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ハート 31"/>
          <p:cNvSpPr/>
          <p:nvPr/>
        </p:nvSpPr>
        <p:spPr>
          <a:xfrm>
            <a:off x="3129504" y="2237642"/>
            <a:ext cx="376521" cy="356358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レーム (半分) 32"/>
          <p:cNvSpPr/>
          <p:nvPr/>
        </p:nvSpPr>
        <p:spPr>
          <a:xfrm rot="10800000">
            <a:off x="1844743" y="2061739"/>
            <a:ext cx="941676" cy="772531"/>
          </a:xfrm>
          <a:prstGeom prst="halfFrame">
            <a:avLst>
              <a:gd name="adj1" fmla="val 21119"/>
              <a:gd name="adj2" fmla="val 17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2191210" y="2160303"/>
            <a:ext cx="440267" cy="390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楕円 21"/>
          <p:cNvSpPr/>
          <p:nvPr/>
        </p:nvSpPr>
        <p:spPr>
          <a:xfrm>
            <a:off x="2241995" y="2861728"/>
            <a:ext cx="440267" cy="390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3236747" y="1625598"/>
            <a:ext cx="778933" cy="332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23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606140" y="3816187"/>
            <a:ext cx="5091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ライフ差</a:t>
            </a:r>
            <a:endParaRPr lang="en-US" altLang="ja-JP" dirty="0" smtClean="0"/>
          </a:p>
          <a:p>
            <a:r>
              <a:rPr lang="ja-JP" altLang="en-US" dirty="0" smtClean="0"/>
              <a:t>無敵 ← 敵がライフ満タンで自分が残り</a:t>
            </a:r>
            <a:r>
              <a:rPr lang="en-US" altLang="ja-JP" dirty="0" smtClean="0"/>
              <a:t>1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58" y="474132"/>
            <a:ext cx="2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スロットの仕様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0058" y="1109512"/>
            <a:ext cx="7022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ライフ差と経過時間</a:t>
            </a:r>
            <a:r>
              <a:rPr kumimoji="1" lang="ja-JP" altLang="en-US" dirty="0" smtClean="0"/>
              <a:t>で出現する効果の確率が変動、一定の条件のみで出てくる効果もある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506634" y="3760042"/>
            <a:ext cx="3445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経過時間</a:t>
            </a:r>
            <a:endParaRPr lang="en-US" altLang="ja-JP" dirty="0" smtClean="0"/>
          </a:p>
          <a:p>
            <a:r>
              <a:rPr lang="ja-JP" altLang="en-US" dirty="0"/>
              <a:t>敵</a:t>
            </a:r>
            <a:r>
              <a:rPr lang="ja-JP" altLang="en-US" dirty="0" smtClean="0"/>
              <a:t>を巨大化 ← </a:t>
            </a:r>
            <a:r>
              <a:rPr lang="en-US" altLang="ja-JP" dirty="0"/>
              <a:t>8</a:t>
            </a:r>
            <a:r>
              <a:rPr lang="ja-JP" altLang="en-US" dirty="0" smtClean="0"/>
              <a:t>分以上たったら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67451" y="2638940"/>
            <a:ext cx="526297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いつでも</a:t>
            </a:r>
            <a:endParaRPr lang="en-US" altLang="ja-JP" dirty="0"/>
          </a:p>
          <a:p>
            <a:r>
              <a:rPr lang="ja-JP" altLang="en-US" dirty="0" smtClean="0"/>
              <a:t>払ったスロットポイントを半分キャッシュバック</a:t>
            </a:r>
            <a:endParaRPr lang="en-US" altLang="ja-JP" dirty="0" smtClean="0"/>
          </a:p>
          <a:p>
            <a:r>
              <a:rPr lang="ja-JP" altLang="en-US" dirty="0" smtClean="0"/>
              <a:t>チャージゲージを一定回復</a:t>
            </a:r>
            <a:endParaRPr lang="en-US" altLang="ja-JP" dirty="0" smtClean="0"/>
          </a:p>
          <a:p>
            <a:r>
              <a:rPr lang="ja-JP" altLang="en-US" dirty="0" smtClean="0"/>
              <a:t>ライフを一定回復</a:t>
            </a:r>
            <a:endParaRPr lang="en-US" altLang="ja-JP" dirty="0" smtClean="0"/>
          </a:p>
          <a:p>
            <a:r>
              <a:rPr lang="ja-JP" altLang="en-US" dirty="0" smtClean="0"/>
              <a:t>敵が常に低速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0058" y="1874226"/>
            <a:ext cx="702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スロットポイント</a:t>
            </a:r>
            <a:r>
              <a:rPr lang="ja-JP" altLang="en-US" dirty="0"/>
              <a:t>を</a:t>
            </a:r>
            <a:r>
              <a:rPr kumimoji="1" lang="ja-JP" altLang="en-US" dirty="0" smtClean="0"/>
              <a:t>一定払い、ランダムな効果を発揮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6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33778" y="756355"/>
            <a:ext cx="295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目先のタスク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3778" y="1670756"/>
            <a:ext cx="2928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画像</a:t>
            </a:r>
            <a:endParaRPr lang="en-US" altLang="ja-JP" dirty="0" smtClean="0"/>
          </a:p>
          <a:p>
            <a:r>
              <a:rPr kumimoji="1" lang="ja-JP" altLang="en-US" dirty="0" smtClean="0"/>
              <a:t>・立ち絵</a:t>
            </a:r>
            <a:endParaRPr kumimoji="1" lang="en-US" altLang="ja-JP" dirty="0" smtClean="0"/>
          </a:p>
          <a:p>
            <a:r>
              <a:rPr lang="ja-JP" altLang="en-US" dirty="0" smtClean="0"/>
              <a:t>・タイトル絵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キャラ目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3777" y="3895015"/>
            <a:ext cx="2928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So</a:t>
            </a:r>
            <a:r>
              <a:rPr lang="en-US" altLang="ja-JP" dirty="0"/>
              <a:t>und</a:t>
            </a:r>
            <a:endParaRPr lang="en-US" altLang="ja-JP" dirty="0" smtClean="0"/>
          </a:p>
          <a:p>
            <a:r>
              <a:rPr kumimoji="1" lang="ja-JP" altLang="en-US" dirty="0" smtClean="0"/>
              <a:t>・タイトル</a:t>
            </a:r>
            <a:r>
              <a:rPr kumimoji="1" lang="en-US" altLang="ja-JP" dirty="0" smtClean="0"/>
              <a:t>BGM</a:t>
            </a:r>
          </a:p>
          <a:p>
            <a:r>
              <a:rPr lang="ja-JP" altLang="en-US" dirty="0" smtClean="0"/>
              <a:t>・ステージ</a:t>
            </a:r>
            <a:r>
              <a:rPr lang="en-US" altLang="ja-JP" dirty="0" smtClean="0"/>
              <a:t>BGM</a:t>
            </a:r>
            <a:endParaRPr lang="en-US" altLang="ja-JP" dirty="0"/>
          </a:p>
          <a:p>
            <a:r>
              <a:rPr lang="ja-JP" altLang="en-US" dirty="0" smtClean="0"/>
              <a:t>・被弾、発射</a:t>
            </a:r>
            <a:r>
              <a:rPr lang="en-US" altLang="ja-JP" dirty="0" smtClean="0"/>
              <a:t>SE</a:t>
            </a:r>
            <a:endParaRPr lang="en-US" altLang="ja-JP" dirty="0"/>
          </a:p>
          <a:p>
            <a:r>
              <a:rPr kumimoji="1" lang="ja-JP" altLang="en-US" dirty="0" smtClean="0"/>
              <a:t>・会話時の</a:t>
            </a:r>
            <a:r>
              <a:rPr kumimoji="1" lang="en-US" altLang="ja-JP" dirty="0" smtClean="0"/>
              <a:t>BGM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9126" y="1670756"/>
            <a:ext cx="292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AI</a:t>
            </a:r>
          </a:p>
          <a:p>
            <a:r>
              <a:rPr lang="ja-JP" altLang="en-US" dirty="0" smtClean="0"/>
              <a:t>サウンド音量コンフィグ</a:t>
            </a:r>
            <a:endParaRPr lang="en-US" altLang="ja-JP" dirty="0" smtClean="0"/>
          </a:p>
          <a:p>
            <a:r>
              <a:rPr kumimoji="1" lang="ja-JP" altLang="en-US" smtClean="0"/>
              <a:t>キーコンフィグ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70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3510" y="8985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//////////////////</a:t>
            </a:r>
          </a:p>
          <a:p>
            <a:r>
              <a:rPr lang="ja-JP" altLang="en-US" dirty="0" smtClean="0"/>
              <a:t>//	タイトル</a:t>
            </a:r>
          </a:p>
          <a:p>
            <a:r>
              <a:rPr lang="ja-JP" altLang="en-US" dirty="0" smtClean="0"/>
              <a:t>//////////////////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Storyモード作成</a:t>
            </a:r>
          </a:p>
          <a:p>
            <a:r>
              <a:rPr lang="ja-JP" altLang="en-US" dirty="0" smtClean="0"/>
              <a:t>Battleモード作成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設定シーン作成</a:t>
            </a:r>
          </a:p>
          <a:p>
            <a:r>
              <a:rPr lang="ja-JP" altLang="en-US" dirty="0" smtClean="0"/>
              <a:t>キャラセレクトシーン作成</a:t>
            </a:r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624711" y="15671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タイトルＢＧＭ</a:t>
            </a:r>
            <a:endParaRPr lang="en-US" altLang="ja-JP" dirty="0" smtClean="0"/>
          </a:p>
          <a:p>
            <a:r>
              <a:rPr lang="en-US" altLang="ja-JP" dirty="0" smtClean="0"/>
              <a:t>Player</a:t>
            </a:r>
            <a:r>
              <a:rPr lang="ja-JP" altLang="en-US" dirty="0" smtClean="0"/>
              <a:t>被弾</a:t>
            </a:r>
            <a:endParaRPr lang="en-US" altLang="ja-JP" dirty="0" smtClean="0"/>
          </a:p>
          <a:p>
            <a:r>
              <a:rPr lang="en-US" altLang="ja-JP" dirty="0" smtClean="0"/>
              <a:t>Enemy</a:t>
            </a:r>
            <a:r>
              <a:rPr lang="ja-JP" altLang="en-US" dirty="0" smtClean="0"/>
              <a:t>被弾</a:t>
            </a:r>
            <a:endParaRPr lang="en-US" altLang="ja-JP" dirty="0" smtClean="0"/>
          </a:p>
          <a:p>
            <a:r>
              <a:rPr lang="en-US" altLang="ja-JP" dirty="0" smtClean="0"/>
              <a:t>Shot</a:t>
            </a:r>
          </a:p>
          <a:p>
            <a:r>
              <a:rPr lang="en-US" altLang="ja-JP" dirty="0" smtClean="0"/>
              <a:t>Charge</a:t>
            </a:r>
          </a:p>
          <a:p>
            <a:endParaRPr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355939" y="12894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背景画像</a:t>
            </a:r>
          </a:p>
          <a:p>
            <a:r>
              <a:rPr lang="ja-JP" altLang="en-US" dirty="0" smtClean="0"/>
              <a:t>タイトル画像</a:t>
            </a:r>
          </a:p>
          <a:p>
            <a:r>
              <a:rPr lang="ja-JP" altLang="en-US" dirty="0" smtClean="0"/>
              <a:t>テキスト画像</a:t>
            </a:r>
          </a:p>
        </p:txBody>
      </p:sp>
    </p:spTree>
    <p:extLst>
      <p:ext uri="{BB962C8B-B14F-4D97-AF65-F5344CB8AC3E}">
        <p14:creationId xmlns:p14="http://schemas.microsoft.com/office/powerpoint/2010/main" val="104100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67139"/>
            <a:ext cx="4027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//////////////////</a:t>
            </a:r>
          </a:p>
          <a:p>
            <a:r>
              <a:rPr lang="ja-JP" altLang="en-US" dirty="0" smtClean="0"/>
              <a:t>//	プレイシーン</a:t>
            </a:r>
          </a:p>
          <a:p>
            <a:r>
              <a:rPr lang="ja-JP" altLang="en-US" dirty="0" smtClean="0"/>
              <a:t>//////////////////</a:t>
            </a:r>
          </a:p>
          <a:p>
            <a:endParaRPr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658885" y="149858"/>
            <a:ext cx="40472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グラフィックス</a:t>
            </a:r>
          </a:p>
          <a:p>
            <a:r>
              <a:rPr lang="ja-JP" altLang="en-US" dirty="0" smtClean="0"/>
              <a:t>ステージ開始時のエフェクト</a:t>
            </a:r>
          </a:p>
          <a:p>
            <a:r>
              <a:rPr lang="ja-JP" altLang="en-US" dirty="0" smtClean="0"/>
              <a:t>背景ステージモデル</a:t>
            </a:r>
          </a:p>
          <a:p>
            <a:r>
              <a:rPr lang="ja-JP" altLang="en-US" dirty="0" smtClean="0"/>
              <a:t>2人分のショット弾画像</a:t>
            </a:r>
          </a:p>
          <a:p>
            <a:r>
              <a:rPr lang="ja-JP" altLang="en-US" dirty="0" smtClean="0"/>
              <a:t>2人分のチャージショット弾画像</a:t>
            </a:r>
          </a:p>
          <a:p>
            <a:r>
              <a:rPr lang="ja-JP" altLang="en-US" dirty="0" smtClean="0"/>
              <a:t>カットイン画像</a:t>
            </a:r>
          </a:p>
          <a:p>
            <a:r>
              <a:rPr lang="ja-JP" altLang="en-US" dirty="0" smtClean="0"/>
              <a:t>スロット画像</a:t>
            </a:r>
          </a:p>
          <a:p>
            <a:r>
              <a:rPr lang="ja-JP" altLang="en-US" dirty="0" smtClean="0"/>
              <a:t>敵画像</a:t>
            </a:r>
          </a:p>
          <a:p>
            <a:r>
              <a:rPr lang="ja-JP" altLang="en-US" dirty="0" smtClean="0"/>
              <a:t>2人分の立ち絵</a:t>
            </a:r>
          </a:p>
          <a:p>
            <a:r>
              <a:rPr lang="ja-JP" altLang="en-US" dirty="0" smtClean="0"/>
              <a:t>1人目の自機画像修正</a:t>
            </a:r>
          </a:p>
          <a:p>
            <a:r>
              <a:rPr lang="ja-JP" altLang="en-US" dirty="0" smtClean="0"/>
              <a:t>2人目の自機画像</a:t>
            </a:r>
          </a:p>
          <a:p>
            <a:r>
              <a:rPr lang="ja-JP" altLang="en-US" dirty="0" smtClean="0"/>
              <a:t>2Ｐカラー画像</a:t>
            </a:r>
          </a:p>
          <a:p>
            <a:r>
              <a:rPr lang="ja-JP" altLang="en-US" dirty="0" smtClean="0"/>
              <a:t>ボスアタック時のステージ背景画像</a:t>
            </a:r>
          </a:p>
          <a:p>
            <a:r>
              <a:rPr lang="ja-JP" altLang="en-US" dirty="0" smtClean="0"/>
              <a:t>チャージゲージ</a:t>
            </a:r>
          </a:p>
          <a:p>
            <a:r>
              <a:rPr lang="ja-JP" altLang="en-US" dirty="0" smtClean="0"/>
              <a:t>チャージの数字</a:t>
            </a:r>
          </a:p>
          <a:p>
            <a:r>
              <a:rPr lang="ja-JP" altLang="en-US" dirty="0" smtClean="0"/>
              <a:t>妨害攻撃エフェクト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105708" y="0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サウンド</a:t>
            </a:r>
            <a:endParaRPr lang="ja-JP" altLang="en-US" sz="2400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ステージＢＧＭ</a:t>
            </a:r>
          </a:p>
          <a:p>
            <a:r>
              <a:rPr lang="ja-JP" altLang="en-US" dirty="0" smtClean="0"/>
              <a:t>自機被弾ＳＥ</a:t>
            </a:r>
          </a:p>
          <a:p>
            <a:r>
              <a:rPr lang="ja-JP" altLang="en-US" dirty="0" smtClean="0"/>
              <a:t>敵被弾ＳＥ</a:t>
            </a:r>
          </a:p>
          <a:p>
            <a:r>
              <a:rPr lang="ja-JP" altLang="en-US" dirty="0" smtClean="0"/>
              <a:t>ショット音ＳＥ</a:t>
            </a:r>
          </a:p>
          <a:p>
            <a:r>
              <a:rPr lang="ja-JP" altLang="en-US" dirty="0" smtClean="0"/>
              <a:t>ボスアタックカットイン音ＳＥ</a:t>
            </a:r>
          </a:p>
          <a:p>
            <a:r>
              <a:rPr lang="ja-JP" altLang="en-US" dirty="0" smtClean="0"/>
              <a:t>チャージ音ＳＥ</a:t>
            </a:r>
          </a:p>
          <a:p>
            <a:endParaRPr lang="ja-JP" altLang="en-US" dirty="0" smtClean="0"/>
          </a:p>
          <a:p>
            <a:endParaRPr lang="ja-JP" altLang="en-US" dirty="0" smtClean="0"/>
          </a:p>
          <a:p>
            <a:r>
              <a:rPr lang="ja-JP" altLang="en-US" dirty="0" smtClean="0"/>
              <a:t>ライフアップアイテム</a:t>
            </a:r>
          </a:p>
          <a:p>
            <a:r>
              <a:rPr lang="ja-JP" altLang="en-US" dirty="0" smtClean="0"/>
              <a:t>スコア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009" y="1210189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プログラム</a:t>
            </a:r>
          </a:p>
          <a:p>
            <a:r>
              <a:rPr lang="ja-JP" altLang="en-US" dirty="0" smtClean="0"/>
              <a:t>キーボードとパッドの入力の修正</a:t>
            </a:r>
          </a:p>
          <a:p>
            <a:r>
              <a:rPr lang="ja-JP" altLang="en-US" dirty="0" smtClean="0"/>
              <a:t>スロットっぽいシステム</a:t>
            </a:r>
          </a:p>
          <a:p>
            <a:r>
              <a:rPr lang="ja-JP" altLang="en-US" dirty="0" smtClean="0"/>
              <a:t>吸霊っぽいシステム</a:t>
            </a:r>
          </a:p>
          <a:p>
            <a:r>
              <a:rPr lang="ja-JP" altLang="en-US" dirty="0" smtClean="0"/>
              <a:t>妨害システム</a:t>
            </a:r>
          </a:p>
          <a:p>
            <a:r>
              <a:rPr lang="ja-JP" altLang="en-US" dirty="0" smtClean="0"/>
              <a:t>ボスアタック</a:t>
            </a:r>
          </a:p>
          <a:p>
            <a:r>
              <a:rPr lang="ja-JP" altLang="en-US" dirty="0" smtClean="0"/>
              <a:t>中ボス（リリー）</a:t>
            </a:r>
          </a:p>
          <a:p>
            <a:r>
              <a:rPr lang="ja-JP" altLang="en-US" dirty="0" smtClean="0"/>
              <a:t>消える弾</a:t>
            </a:r>
          </a:p>
          <a:p>
            <a:r>
              <a:rPr lang="ja-JP" altLang="en-US" dirty="0" smtClean="0"/>
              <a:t>消えない弾</a:t>
            </a:r>
          </a:p>
          <a:p>
            <a:r>
              <a:rPr lang="ja-JP" altLang="en-US" dirty="0" smtClean="0"/>
              <a:t>弾の消えるシステム</a:t>
            </a:r>
          </a:p>
          <a:p>
            <a:r>
              <a:rPr lang="ja-JP" altLang="en-US" dirty="0" smtClean="0"/>
              <a:t>隊列</a:t>
            </a:r>
          </a:p>
          <a:p>
            <a:r>
              <a:rPr lang="ja-JP" altLang="en-US" dirty="0" smtClean="0"/>
              <a:t>ループする敵ステージデータ</a:t>
            </a:r>
          </a:p>
          <a:p>
            <a:r>
              <a:rPr lang="ja-JP" altLang="en-US" dirty="0" smtClean="0"/>
              <a:t>チャージショット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とりあえず霊撃</a:t>
            </a:r>
            <a:r>
              <a:rPr lang="en-US" altLang="ja-JP" dirty="0" smtClean="0"/>
              <a:t>)</a:t>
            </a:r>
            <a:endParaRPr lang="ja-JP" altLang="en-US" dirty="0" smtClean="0"/>
          </a:p>
          <a:p>
            <a:r>
              <a:rPr lang="ja-JP" altLang="en-US" dirty="0" smtClean="0"/>
              <a:t>自機被弾時の動き</a:t>
            </a:r>
          </a:p>
          <a:p>
            <a:r>
              <a:rPr lang="ja-JP" altLang="en-US" dirty="0" smtClean="0"/>
              <a:t>敵ＡＩ</a:t>
            </a:r>
          </a:p>
          <a:p>
            <a:r>
              <a:rPr lang="ja-JP" altLang="en-US" dirty="0" smtClean="0"/>
              <a:t>＊Ｌｕａ導入</a:t>
            </a:r>
          </a:p>
        </p:txBody>
      </p:sp>
    </p:spTree>
    <p:extLst>
      <p:ext uri="{BB962C8B-B14F-4D97-AF65-F5344CB8AC3E}">
        <p14:creationId xmlns:p14="http://schemas.microsoft.com/office/powerpoint/2010/main" val="338486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3511" y="2202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//////////////////</a:t>
            </a:r>
          </a:p>
          <a:p>
            <a:r>
              <a:rPr lang="ja-JP" altLang="en-US" dirty="0" smtClean="0"/>
              <a:t>//	リザルトシーン</a:t>
            </a:r>
          </a:p>
          <a:p>
            <a:r>
              <a:rPr lang="ja-JP" altLang="en-US" dirty="0" smtClean="0"/>
              <a:t>//////////////////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スコア評価してタイトルにバック</a:t>
            </a:r>
          </a:p>
          <a:p>
            <a:r>
              <a:rPr lang="ja-JP" altLang="en-US" dirty="0" smtClean="0"/>
              <a:t>背景絵</a:t>
            </a:r>
          </a:p>
          <a:p>
            <a:r>
              <a:rPr lang="ja-JP" altLang="en-US" dirty="0" smtClean="0"/>
              <a:t>スコアによる一枚絵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83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//////////////////</a:t>
            </a:r>
          </a:p>
          <a:p>
            <a:r>
              <a:rPr lang="ja-JP" altLang="en-US" dirty="0" smtClean="0"/>
              <a:t>//	バトルシーン</a:t>
            </a:r>
          </a:p>
          <a:p>
            <a:r>
              <a:rPr lang="ja-JP" altLang="en-US" dirty="0" smtClean="0"/>
              <a:t>//////////////////</a:t>
            </a:r>
          </a:p>
          <a:p>
            <a:endParaRPr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111" y="4334934"/>
            <a:ext cx="602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先にスロットポイントを一定稼いだ方の勝ち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95111" y="57813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スロットの効果にスロットポイントを増やす効果を追加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111" y="4704266"/>
            <a:ext cx="602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指定の時間で多くのスロットポイントを稼いだ方の勝ち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474133" y="38960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特殊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6088" y="2430660"/>
            <a:ext cx="804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オプションでスロットをなしにしたり、制限時間を指定できるように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0933" y="2112949"/>
            <a:ext cx="602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ライフの削りあい</a:t>
            </a:r>
            <a:endParaRPr kumimoji="1"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27377" y="15402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普通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83115" y="387115"/>
            <a:ext cx="804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初期ライフの指定をできるように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2997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7377" y="-19317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//////////////////</a:t>
            </a:r>
          </a:p>
          <a:p>
            <a:r>
              <a:rPr lang="ja-JP" altLang="en-US" dirty="0" smtClean="0"/>
              <a:t>//	リプレイ・デモ機能</a:t>
            </a:r>
          </a:p>
          <a:p>
            <a:r>
              <a:rPr lang="ja-JP" altLang="en-US" dirty="0" smtClean="0"/>
              <a:t>//////////////////</a:t>
            </a:r>
          </a:p>
          <a:p>
            <a:r>
              <a:rPr lang="ja-JP" altLang="en-US" dirty="0" smtClean="0"/>
              <a:t>保留</a:t>
            </a:r>
          </a:p>
          <a:p>
            <a:endParaRPr lang="ja-JP" altLang="en-US" dirty="0" smtClean="0"/>
          </a:p>
          <a:p>
            <a:endParaRPr lang="ja-JP" altLang="en-US" dirty="0" smtClean="0"/>
          </a:p>
          <a:p>
            <a:endParaRPr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066573" y="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//////////////////</a:t>
            </a:r>
          </a:p>
          <a:p>
            <a:r>
              <a:rPr lang="ja-JP" altLang="en-US" dirty="0" smtClean="0"/>
              <a:t>//	設定シーン</a:t>
            </a:r>
          </a:p>
          <a:p>
            <a:r>
              <a:rPr lang="ja-JP" altLang="en-US" dirty="0" smtClean="0"/>
              <a:t>//////////////////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1Ｐ、２Ｐキーコンフィグ</a:t>
            </a:r>
          </a:p>
          <a:p>
            <a:r>
              <a:rPr lang="ja-JP" altLang="en-US" dirty="0" smtClean="0"/>
              <a:t>コンフィグデータ書き出し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コンフィグテキスト画像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＊音量設定するかも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00533" y="4633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//////////////////</a:t>
            </a:r>
          </a:p>
          <a:p>
            <a:r>
              <a:rPr lang="ja-JP" altLang="en-US" dirty="0" smtClean="0"/>
              <a:t>//	キャラセレクトシーン</a:t>
            </a:r>
          </a:p>
          <a:p>
            <a:r>
              <a:rPr lang="ja-JP" altLang="en-US" dirty="0" smtClean="0"/>
              <a:t>//////////////////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キャラのセレクト</a:t>
            </a:r>
          </a:p>
          <a:p>
            <a:r>
              <a:rPr lang="ja-JP" altLang="en-US" dirty="0" smtClean="0"/>
              <a:t>ステージセレクト</a:t>
            </a:r>
          </a:p>
        </p:txBody>
      </p:sp>
    </p:spTree>
    <p:extLst>
      <p:ext uri="{BB962C8B-B14F-4D97-AF65-F5344CB8AC3E}">
        <p14:creationId xmlns:p14="http://schemas.microsoft.com/office/powerpoint/2010/main" val="321772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87707" y="4017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//////////////////</a:t>
            </a:r>
          </a:p>
          <a:p>
            <a:r>
              <a:rPr lang="ja-JP" altLang="en-US" dirty="0" smtClean="0"/>
              <a:t>//	ストーリーシーン</a:t>
            </a:r>
          </a:p>
          <a:p>
            <a:r>
              <a:rPr lang="ja-JP" altLang="en-US" dirty="0" smtClean="0"/>
              <a:t>//////////////////</a:t>
            </a:r>
          </a:p>
          <a:p>
            <a:endParaRPr lang="ja-JP" altLang="en-US" dirty="0" smtClean="0"/>
          </a:p>
          <a:p>
            <a:r>
              <a:rPr lang="ja-JP" altLang="en-US" dirty="0" smtClean="0"/>
              <a:t>テキストマネージャーの修正</a:t>
            </a:r>
          </a:p>
          <a:p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75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264627" y="2597168"/>
            <a:ext cx="11615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/>
              <a:t>以降</a:t>
            </a:r>
            <a:r>
              <a:rPr kumimoji="1" lang="ja-JP" altLang="en-US" sz="9600" dirty="0" smtClean="0"/>
              <a:t>細かいの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83673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541</Words>
  <Application>Microsoft Office PowerPoint</Application>
  <PresentationFormat>ワイド画面</PresentationFormat>
  <Paragraphs>165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武井　克己</dc:creator>
  <cp:lastModifiedBy>武井　克己</cp:lastModifiedBy>
  <cp:revision>20</cp:revision>
  <dcterms:created xsi:type="dcterms:W3CDTF">2017-11-01T06:25:45Z</dcterms:created>
  <dcterms:modified xsi:type="dcterms:W3CDTF">2017-11-09T13:41:40Z</dcterms:modified>
</cp:coreProperties>
</file>