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20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9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9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1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84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8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22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5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32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1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2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8575-9C45-4C01-8596-D9A8A92F3C3A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9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kumimoji="1"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8965C2-C535-937B-7059-08E39E3C33A2}"/>
              </a:ext>
            </a:extLst>
          </p:cNvPr>
          <p:cNvSpPr txBox="1"/>
          <p:nvPr/>
        </p:nvSpPr>
        <p:spPr>
          <a:xfrm>
            <a:off x="162822" y="350428"/>
            <a:ext cx="1476687" cy="1099367"/>
          </a:xfrm>
          <a:prstGeom prst="rect">
            <a:avLst/>
          </a:prstGeom>
          <a:noFill/>
        </p:spPr>
        <p:txBody>
          <a:bodyPr wrap="none" rtlCol="0">
            <a:prstTxWarp prst="textFadeDown">
              <a:avLst/>
            </a:prstTxWarp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Raleway Italic" pitchFamily="2" charset="0"/>
                <a:ea typeface="ＭＳ ゴシック" panose="020B0609070205080204" pitchFamily="49" charset="-128"/>
              </a:rPr>
              <a:t>CRH</a:t>
            </a:r>
            <a:endParaRPr kumimoji="1" lang="ja-JP" altLang="en-US" sz="3200" b="1" dirty="0">
              <a:solidFill>
                <a:srgbClr val="FF0000"/>
              </a:solidFill>
              <a:latin typeface="Raleway Italic" pitchFamily="2" charset="0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296D4C-96D6-53CA-7AB4-D6D911E78566}"/>
              </a:ext>
            </a:extLst>
          </p:cNvPr>
          <p:cNvSpPr txBox="1"/>
          <p:nvPr/>
        </p:nvSpPr>
        <p:spPr>
          <a:xfrm>
            <a:off x="68245" y="1407805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kumimoji="1" lang="ja-JP" altLang="en-US" sz="105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有</a:t>
            </a:r>
            <a:r>
              <a:rPr kumimoji="1" lang="en-US" altLang="ja-JP" sz="105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kumimoji="1" lang="ja-JP" altLang="en-US" sz="105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カーリフレッシュ萩</a:t>
            </a:r>
          </a:p>
        </p:txBody>
      </p:sp>
    </p:spTree>
    <p:extLst>
      <p:ext uri="{BB962C8B-B14F-4D97-AF65-F5344CB8AC3E}">
        <p14:creationId xmlns:p14="http://schemas.microsoft.com/office/powerpoint/2010/main" val="418895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6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Calibri Light</vt:lpstr>
      <vt:lpstr>Raleway Italic</vt:lpstr>
      <vt:lpstr>Office 2013 - 2022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好香 谷本</dc:creator>
  <cp:lastModifiedBy>好香 谷本</cp:lastModifiedBy>
  <cp:revision>1</cp:revision>
  <dcterms:created xsi:type="dcterms:W3CDTF">2025-06-20T00:21:14Z</dcterms:created>
  <dcterms:modified xsi:type="dcterms:W3CDTF">2025-06-20T01:30:11Z</dcterms:modified>
</cp:coreProperties>
</file>