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079976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E52E7-D275-475D-8E3C-12CA393F8E58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198563" y="1143000"/>
            <a:ext cx="925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6562B-9653-462B-B3D8-70CDE7D37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98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1pPr>
    <a:lvl2pPr marL="374218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2pPr>
    <a:lvl3pPr marL="748436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3pPr>
    <a:lvl4pPr marL="1122655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4pPr>
    <a:lvl5pPr marL="1496873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5pPr>
    <a:lvl6pPr marL="1871091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6pPr>
    <a:lvl7pPr marL="2245309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7pPr>
    <a:lvl8pPr marL="2619527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8pPr>
    <a:lvl9pPr marL="2993746" algn="l" defTabSz="748436" rtl="0" eaLnBrk="1" latinLnBrk="0" hangingPunct="1">
      <a:defRPr kumimoji="1" sz="9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6562B-9653-462B-B3D8-70CDE7D37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91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589241"/>
            <a:ext cx="8099822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891070"/>
            <a:ext cx="8099822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1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6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191691"/>
            <a:ext cx="2328699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91691"/>
            <a:ext cx="6851100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2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897613"/>
            <a:ext cx="931479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409468"/>
            <a:ext cx="931479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6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958453"/>
            <a:ext cx="4589899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958453"/>
            <a:ext cx="4589899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93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91691"/>
            <a:ext cx="9314796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882610"/>
            <a:ext cx="45688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315164"/>
            <a:ext cx="456880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882610"/>
            <a:ext cx="459130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315164"/>
            <a:ext cx="459130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61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7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18398"/>
            <a:ext cx="546738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6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40030"/>
            <a:ext cx="348320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18398"/>
            <a:ext cx="546738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080135"/>
            <a:ext cx="348320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19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91691"/>
            <a:ext cx="931479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958453"/>
            <a:ext cx="931479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B21EE9-76AF-4561-81D6-4C6B1129C69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337084"/>
            <a:ext cx="36449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337084"/>
            <a:ext cx="242994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07A86-EA0A-4F09-8355-0A458622A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7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8F5FA3-09AF-9663-AAB8-6B13AC0E0346}"/>
              </a:ext>
            </a:extLst>
          </p:cNvPr>
          <p:cNvSpPr/>
          <p:nvPr/>
        </p:nvSpPr>
        <p:spPr>
          <a:xfrm>
            <a:off x="-237" y="0"/>
            <a:ext cx="10800000" cy="36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A3DC63-7087-6641-C538-DA593533B9FB}"/>
              </a:ext>
            </a:extLst>
          </p:cNvPr>
          <p:cNvSpPr txBox="1"/>
          <p:nvPr/>
        </p:nvSpPr>
        <p:spPr>
          <a:xfrm>
            <a:off x="2358022" y="1046172"/>
            <a:ext cx="608371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社員募集中</a:t>
            </a:r>
          </a:p>
        </p:txBody>
      </p:sp>
    </p:spTree>
    <p:extLst>
      <p:ext uri="{BB962C8B-B14F-4D97-AF65-F5344CB8AC3E}">
        <p14:creationId xmlns:p14="http://schemas.microsoft.com/office/powerpoint/2010/main" val="181091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3</Words>
  <Application>Microsoft Office PowerPoint</Application>
  <PresentationFormat>ユーザー設定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好香 谷本</dc:creator>
  <cp:lastModifiedBy>好香 谷本</cp:lastModifiedBy>
  <cp:revision>1</cp:revision>
  <dcterms:created xsi:type="dcterms:W3CDTF">2025-06-28T06:42:44Z</dcterms:created>
  <dcterms:modified xsi:type="dcterms:W3CDTF">2025-06-29T08:07:04Z</dcterms:modified>
</cp:coreProperties>
</file>