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21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1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84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8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2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32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1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2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8575-9C45-4C01-8596-D9A8A92F3C3A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4941-9C69-4EEE-A9F5-E118971A6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9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kumimoji="1"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8965C2-C535-937B-7059-08E39E3C33A2}"/>
              </a:ext>
            </a:extLst>
          </p:cNvPr>
          <p:cNvSpPr txBox="1"/>
          <p:nvPr/>
        </p:nvSpPr>
        <p:spPr>
          <a:xfrm>
            <a:off x="162822" y="350428"/>
            <a:ext cx="1476687" cy="1099367"/>
          </a:xfrm>
          <a:prstGeom prst="rect">
            <a:avLst/>
          </a:prstGeom>
          <a:noFill/>
        </p:spPr>
        <p:txBody>
          <a:bodyPr wrap="none" rtlCol="0">
            <a:prstTxWarp prst="textFadeDown">
              <a:avLst/>
            </a:prstTxWarp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Raleway Italic" pitchFamily="2" charset="0"/>
                <a:ea typeface="ＭＳ ゴシック" panose="020B0609070205080204" pitchFamily="49" charset="-128"/>
              </a:rPr>
              <a:t>CRH</a:t>
            </a:r>
            <a:endParaRPr kumimoji="1" lang="ja-JP" altLang="en-US" sz="3200" b="1" dirty="0">
              <a:solidFill>
                <a:srgbClr val="FF0000"/>
              </a:solidFill>
              <a:latin typeface="Raleway Italic" pitchFamily="2" charset="0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296D4C-96D6-53CA-7AB4-D6D911E78566}"/>
              </a:ext>
            </a:extLst>
          </p:cNvPr>
          <p:cNvSpPr txBox="1"/>
          <p:nvPr/>
        </p:nvSpPr>
        <p:spPr>
          <a:xfrm>
            <a:off x="68245" y="140780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kumimoji="1" lang="ja-JP" altLang="en-US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有</a:t>
            </a:r>
            <a:r>
              <a:rPr kumimoji="1" lang="en-US" altLang="ja-JP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kumimoji="1" lang="ja-JP" altLang="en-US" sz="105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カーリフレッシュ萩</a:t>
            </a:r>
          </a:p>
        </p:txBody>
      </p:sp>
    </p:spTree>
    <p:extLst>
      <p:ext uri="{BB962C8B-B14F-4D97-AF65-F5344CB8AC3E}">
        <p14:creationId xmlns:p14="http://schemas.microsoft.com/office/powerpoint/2010/main" val="41889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2393652-A937-95EC-4FB0-B83BEB96047E}"/>
              </a:ext>
            </a:extLst>
          </p:cNvPr>
          <p:cNvSpPr/>
          <p:nvPr/>
        </p:nvSpPr>
        <p:spPr>
          <a:xfrm>
            <a:off x="225" y="225"/>
            <a:ext cx="180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F7AA40-C957-5E5D-A395-9AB5B6D8013F}"/>
              </a:ext>
            </a:extLst>
          </p:cNvPr>
          <p:cNvSpPr txBox="1"/>
          <p:nvPr/>
        </p:nvSpPr>
        <p:spPr>
          <a:xfrm>
            <a:off x="-89903" y="700057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>
                    <a:lumMod val="5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ADLaM Display" panose="02010000000000000000" pitchFamily="2" charset="0"/>
              </a:rPr>
              <a:t>リティーニング</a:t>
            </a:r>
          </a:p>
        </p:txBody>
      </p:sp>
    </p:spTree>
    <p:extLst>
      <p:ext uri="{BB962C8B-B14F-4D97-AF65-F5344CB8AC3E}">
        <p14:creationId xmlns:p14="http://schemas.microsoft.com/office/powerpoint/2010/main" val="240453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28F16-B16C-FCA5-4AFB-8338AD1E6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49A874-9A7D-16D0-E9D7-F1F1F16BB943}"/>
              </a:ext>
            </a:extLst>
          </p:cNvPr>
          <p:cNvSpPr/>
          <p:nvPr/>
        </p:nvSpPr>
        <p:spPr>
          <a:xfrm>
            <a:off x="225" y="225"/>
            <a:ext cx="180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E4A27B-A6B0-ABE0-84F8-D6F77DDE58B5}"/>
              </a:ext>
            </a:extLst>
          </p:cNvPr>
          <p:cNvSpPr txBox="1"/>
          <p:nvPr/>
        </p:nvSpPr>
        <p:spPr>
          <a:xfrm>
            <a:off x="166578" y="70005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>
                    <a:lumMod val="5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ADLaM Display" panose="02010000000000000000" pitchFamily="2" charset="0"/>
              </a:rPr>
              <a:t>板金・塗装</a:t>
            </a:r>
          </a:p>
        </p:txBody>
      </p:sp>
    </p:spTree>
    <p:extLst>
      <p:ext uri="{BB962C8B-B14F-4D97-AF65-F5344CB8AC3E}">
        <p14:creationId xmlns:p14="http://schemas.microsoft.com/office/powerpoint/2010/main" val="25464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4038-B8BE-BC58-5DCE-936E1C03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ACC833-4D80-8F46-7B87-F12A969990E8}"/>
              </a:ext>
            </a:extLst>
          </p:cNvPr>
          <p:cNvSpPr/>
          <p:nvPr/>
        </p:nvSpPr>
        <p:spPr>
          <a:xfrm>
            <a:off x="225" y="225"/>
            <a:ext cx="180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9704DF-4F9E-C32A-626C-DE39E1F3B521}"/>
              </a:ext>
            </a:extLst>
          </p:cNvPr>
          <p:cNvSpPr txBox="1"/>
          <p:nvPr/>
        </p:nvSpPr>
        <p:spPr>
          <a:xfrm>
            <a:off x="-218142" y="5461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>
                    <a:lumMod val="5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ADLaM Display" panose="02010000000000000000" pitchFamily="2" charset="0"/>
              </a:rPr>
              <a:t>その他</a:t>
            </a:r>
            <a:endParaRPr kumimoji="1" lang="en-US" altLang="ja-JP" sz="2000" dirty="0">
              <a:solidFill>
                <a:schemeClr val="accent6">
                  <a:lumMod val="50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  <a:cs typeface="ADLaM Display" panose="02010000000000000000" pitchFamily="2" charset="0"/>
            </a:endParaRPr>
          </a:p>
          <a:p>
            <a:pPr algn="ctr"/>
            <a:r>
              <a:rPr kumimoji="1" lang="ja-JP" altLang="en-US" sz="2000" dirty="0">
                <a:solidFill>
                  <a:schemeClr val="accent6">
                    <a:lumMod val="50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ADLaM Display" panose="02010000000000000000" pitchFamily="2" charset="0"/>
              </a:rPr>
              <a:t>（無料相談など）</a:t>
            </a:r>
          </a:p>
        </p:txBody>
      </p:sp>
    </p:spTree>
    <p:extLst>
      <p:ext uri="{BB962C8B-B14F-4D97-AF65-F5344CB8AC3E}">
        <p14:creationId xmlns:p14="http://schemas.microsoft.com/office/powerpoint/2010/main" val="37688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</TotalTime>
  <Words>16</Words>
  <Application>Microsoft Office PowerPoint</Application>
  <PresentationFormat>ユーザー設定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HGS創英角ﾎﾟｯﾌﾟ体</vt:lpstr>
      <vt:lpstr>ＭＳ 明朝</vt:lpstr>
      <vt:lpstr>Raleway Italic</vt:lpstr>
      <vt:lpstr>Arial</vt:lpstr>
      <vt:lpstr>Calibri</vt:lpstr>
      <vt:lpstr>Calibri Light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好香 谷本</dc:creator>
  <cp:lastModifiedBy>好香 谷本</cp:lastModifiedBy>
  <cp:revision>2</cp:revision>
  <dcterms:created xsi:type="dcterms:W3CDTF">2025-06-20T00:21:14Z</dcterms:created>
  <dcterms:modified xsi:type="dcterms:W3CDTF">2025-06-24T21:46:33Z</dcterms:modified>
</cp:coreProperties>
</file>