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660"/>
  </p:normalViewPr>
  <p:slideViewPr>
    <p:cSldViewPr snapToGrid="0">
      <p:cViewPr varScale="1">
        <p:scale>
          <a:sx n="222" d="100"/>
          <a:sy n="222" d="100"/>
        </p:scale>
        <p:origin x="21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556C-9135-46C4-B53F-4D3405A9A9B4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D8C6-77C4-4F59-99D1-C43530C7D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87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556C-9135-46C4-B53F-4D3405A9A9B4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D8C6-77C4-4F59-99D1-C43530C7D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83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556C-9135-46C4-B53F-4D3405A9A9B4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D8C6-77C4-4F59-99D1-C43530C7D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37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556C-9135-46C4-B53F-4D3405A9A9B4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D8C6-77C4-4F59-99D1-C43530C7D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46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556C-9135-46C4-B53F-4D3405A9A9B4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D8C6-77C4-4F59-99D1-C43530C7D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14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556C-9135-46C4-B53F-4D3405A9A9B4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D8C6-77C4-4F59-99D1-C43530C7D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06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556C-9135-46C4-B53F-4D3405A9A9B4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D8C6-77C4-4F59-99D1-C43530C7D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38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556C-9135-46C4-B53F-4D3405A9A9B4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D8C6-77C4-4F59-99D1-C43530C7D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556C-9135-46C4-B53F-4D3405A9A9B4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D8C6-77C4-4F59-99D1-C43530C7D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46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556C-9135-46C4-B53F-4D3405A9A9B4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D8C6-77C4-4F59-99D1-C43530C7D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7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556C-9135-46C4-B53F-4D3405A9A9B4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D8C6-77C4-4F59-99D1-C43530C7D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24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2556C-9135-46C4-B53F-4D3405A9A9B4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8ED8C6-77C4-4F59-99D1-C43530C7DF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47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kumimoji="1"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kumimoji="1"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02CC16-27BF-FB72-A68A-FF5C6DE60420}"/>
              </a:ext>
            </a:extLst>
          </p:cNvPr>
          <p:cNvSpPr/>
          <p:nvPr/>
        </p:nvSpPr>
        <p:spPr>
          <a:xfrm>
            <a:off x="225" y="0"/>
            <a:ext cx="1800000" cy="18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D29A62-33B7-2180-FE7C-29B3F309E774}"/>
              </a:ext>
            </a:extLst>
          </p:cNvPr>
          <p:cNvSpPr txBox="1"/>
          <p:nvPr/>
        </p:nvSpPr>
        <p:spPr>
          <a:xfrm>
            <a:off x="294818" y="81454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週間報告</a:t>
            </a:r>
            <a:endParaRPr kumimoji="1" lang="en-US" altLang="ja-JP" sz="2000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D8ECA9-169A-66F4-5383-7E7309CB24EC}"/>
              </a:ext>
            </a:extLst>
          </p:cNvPr>
          <p:cNvSpPr txBox="1"/>
          <p:nvPr/>
        </p:nvSpPr>
        <p:spPr>
          <a:xfrm>
            <a:off x="79310" y="713359"/>
            <a:ext cx="1554336" cy="369332"/>
          </a:xfrm>
          <a:prstGeom prst="rect">
            <a:avLst/>
          </a:prstGeom>
          <a:noFill/>
        </p:spPr>
        <p:txBody>
          <a:bodyPr wrap="none" rtlCol="0">
            <a:prstTxWarp prst="textCircle">
              <a:avLst/>
            </a:prstTxWarp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Weekly Report</a:t>
            </a:r>
            <a:endParaRPr kumimoji="1" lang="ja-JP" altLang="en-US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40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</TotalTime>
  <Words>5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HGP創英角ﾎﾟｯﾌﾟ体</vt:lpstr>
      <vt:lpstr>ADLaM Display</vt:lpstr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好香 谷本</dc:creator>
  <cp:lastModifiedBy>好香 谷本</cp:lastModifiedBy>
  <cp:revision>1</cp:revision>
  <dcterms:created xsi:type="dcterms:W3CDTF">2025-06-22T14:47:47Z</dcterms:created>
  <dcterms:modified xsi:type="dcterms:W3CDTF">2025-06-22T23:05:11Z</dcterms:modified>
</cp:coreProperties>
</file>