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2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36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4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0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5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7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7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28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3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86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861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acebook/create-react-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" TargetMode="External"/><Relationship Id="rId2" Type="http://schemas.openxmlformats.org/officeDocument/2006/relationships/hyperlink" Target="http://babelj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cebook/create-react-app/blob/master/packages/react-scripts/template/README.md#table-of-contents" TargetMode="External"/><Relationship Id="rId4" Type="http://schemas.openxmlformats.org/officeDocument/2006/relationships/hyperlink" Target="https://github.com/facebook/create-react-app#create-react-app-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yarnpkg.com/en/docs/getting-started" TargetMode="External"/><Relationship Id="rId3" Type="http://schemas.openxmlformats.org/officeDocument/2006/relationships/hyperlink" Target="https://yarnpkg.com/lang/en/" TargetMode="External"/><Relationship Id="rId7" Type="http://schemas.openxmlformats.org/officeDocument/2006/relationships/hyperlink" Target="http://babeljs.io/" TargetMode="External"/><Relationship Id="rId2" Type="http://schemas.openxmlformats.org/officeDocument/2006/relationships/hyperlink" Target="file:///C:\Users\FeistyFawn\reactjs-specification-project\web-page\examples\advanced\react-without-jsx\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rowserify.org/" TargetMode="External"/><Relationship Id="rId5" Type="http://schemas.openxmlformats.org/officeDocument/2006/relationships/hyperlink" Target="https://webpack.js.org/" TargetMode="External"/><Relationship Id="rId4" Type="http://schemas.openxmlformats.org/officeDocument/2006/relationships/hyperlink" Target="https://www.npmjs.co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babeljs.io/docs/usage/babelrc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babeljs.io/docs/plugins/preset-env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beljs.io/docs/plugins/preset-react/#basic-setup-with-the-cli-" TargetMode="External"/><Relationship Id="rId5" Type="http://schemas.openxmlformats.org/officeDocument/2006/relationships/hyperlink" Target="https://babeljs.io/docs/setup/" TargetMode="External"/><Relationship Id="rId4" Type="http://schemas.openxmlformats.org/officeDocument/2006/relationships/hyperlink" Target="http://babeljs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CORS_settings_attribut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js.org/blog/2017/07/26/error-handling-in-react-16.html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5562" y="1343747"/>
            <a:ext cx="10572000" cy="2971051"/>
          </a:xfrm>
        </p:spPr>
        <p:txBody>
          <a:bodyPr/>
          <a:lstStyle/>
          <a:p>
            <a:r>
              <a:rPr lang="en-US" dirty="0" err="1" smtClean="0">
                <a:latin typeface="Adobe Clean" panose="020B0503020404020204" pitchFamily="34" charset="0"/>
              </a:rPr>
              <a:t>ReactJS</a:t>
            </a:r>
            <a:r>
              <a:rPr lang="ru-RU" dirty="0" smtClean="0">
                <a:latin typeface="Adobe Clean" panose="020B0503020404020204" pitchFamily="34" charset="0"/>
              </a:rPr>
              <a:t> </a:t>
            </a:r>
            <a:r>
              <a:rPr lang="ru-RU" dirty="0" smtClean="0">
                <a:latin typeface="Adobe Clean" panose="020B0503020404020204" pitchFamily="34" charset="0"/>
              </a:rPr>
              <a:t>установка</a:t>
            </a:r>
            <a:endParaRPr lang="ru-RU" dirty="0">
              <a:latin typeface="Adobe Clean" panose="020B05030204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" y="2829273"/>
            <a:ext cx="2875935" cy="20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025" y="724474"/>
            <a:ext cx="10571998" cy="970450"/>
          </a:xfrm>
        </p:spPr>
        <p:txBody>
          <a:bodyPr/>
          <a:lstStyle/>
          <a:p>
            <a:r>
              <a:rPr lang="ru-RU" b="0" dirty="0"/>
              <a:t>Попробуйте </a:t>
            </a:r>
            <a:r>
              <a:rPr lang="en-US" b="0" dirty="0"/>
              <a:t>React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739" y="2690336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Есть два пути для того, чтобы попробовать </a:t>
            </a:r>
            <a:r>
              <a:rPr lang="en-US" dirty="0" smtClean="0"/>
              <a:t>React: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00125" y="3429000"/>
            <a:ext cx="882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•Использовать онлайн площадки наподобие </a:t>
            </a:r>
            <a:r>
              <a:rPr lang="en-US" dirty="0" err="1" smtClean="0"/>
              <a:t>CodePen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 smtClean="0"/>
              <a:t>CodeSandbox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00125" y="3798332"/>
            <a:ext cx="535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•Установить локальное рабочее окружение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81025" y="49720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-739" y="4536996"/>
            <a:ext cx="9827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создания своего первого приложения с помощью </a:t>
            </a:r>
            <a:r>
              <a:rPr lang="ru-RU" dirty="0" err="1"/>
              <a:t>React</a:t>
            </a:r>
            <a:r>
              <a:rPr lang="ru-RU" dirty="0"/>
              <a:t> ознакомьтесь с руководствами по установке </a:t>
            </a:r>
            <a:r>
              <a:rPr lang="ru-RU" dirty="0" smtClean="0"/>
              <a:t>далее. </a:t>
            </a:r>
            <a:r>
              <a:rPr lang="ru-RU" dirty="0"/>
              <a:t>Эти настройки призваны обеспечить комфортную работу и дать возможность разрабатывать приложения.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21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472" y="567183"/>
            <a:ext cx="10571998" cy="970450"/>
          </a:xfrm>
        </p:spPr>
        <p:txBody>
          <a:bodyPr/>
          <a:lstStyle/>
          <a:p>
            <a:r>
              <a:rPr lang="en-US" b="0" dirty="0"/>
              <a:t>Create React App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2" y="2183964"/>
            <a:ext cx="12192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Самый простой способ начать работу над новым проектом </a:t>
            </a:r>
            <a:r>
              <a:rPr lang="ru-RU" dirty="0" err="1"/>
              <a:t>React</a:t>
            </a:r>
            <a:r>
              <a:rPr lang="ru-RU" dirty="0"/>
              <a:t> - это использовать стартовый комплект.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2571" y="2832167"/>
            <a:ext cx="297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Create React App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2" y="3476626"/>
            <a:ext cx="12192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err="1">
                <a:hlinkClick r:id="rId2"/>
              </a:rPr>
              <a:t>Create</a:t>
            </a:r>
            <a:r>
              <a:rPr lang="ru-RU" u="sng" dirty="0">
                <a:hlinkClick r:id="rId2"/>
              </a:rPr>
              <a:t> </a:t>
            </a:r>
            <a:r>
              <a:rPr lang="ru-RU" u="sng" dirty="0" err="1">
                <a:hlinkClick r:id="rId2"/>
              </a:rPr>
              <a:t>React</a:t>
            </a:r>
            <a:r>
              <a:rPr lang="ru-RU" u="sng" dirty="0">
                <a:hlinkClick r:id="rId2"/>
              </a:rPr>
              <a:t> </a:t>
            </a:r>
            <a:r>
              <a:rPr lang="ru-RU" u="sng" dirty="0" err="1">
                <a:hlinkClick r:id="rId2"/>
              </a:rPr>
              <a:t>App</a:t>
            </a:r>
            <a:r>
              <a:rPr lang="ru-RU" dirty="0"/>
              <a:t> - лучший способ начать создать одностраничное приложение </a:t>
            </a:r>
            <a:r>
              <a:rPr lang="ru-RU" dirty="0" err="1"/>
              <a:t>React</a:t>
            </a:r>
            <a:r>
              <a:rPr lang="ru-RU" dirty="0"/>
              <a:t>. Он настраивает среду разработки так, чтобы вы могли использовать новейшие функции </a:t>
            </a:r>
            <a:r>
              <a:rPr lang="ru-RU" dirty="0" err="1">
                <a:solidFill>
                  <a:srgbClr val="FF0000"/>
                </a:solidFill>
              </a:rPr>
              <a:t>JavaScript</a:t>
            </a:r>
            <a:r>
              <a:rPr lang="ru-RU" dirty="0"/>
              <a:t>, обеспечивает комфортную разработку и оптимизирует ваше приложение для производства. Вам понадобится </a:t>
            </a:r>
            <a:r>
              <a:rPr lang="ru-RU" dirty="0">
                <a:solidFill>
                  <a:srgbClr val="FF0000"/>
                </a:solidFill>
              </a:rPr>
              <a:t>Node.js</a:t>
            </a:r>
            <a:r>
              <a:rPr lang="ru-RU" dirty="0"/>
              <a:t> версии 6.0 или старше на вашем компьютере. 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0388"/>
            <a:ext cx="3886200" cy="21776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12571" y="4648524"/>
            <a:ext cx="765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Если у вас установлен npm 5.2.0+, вы можете использовать npx.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49" y="5200650"/>
            <a:ext cx="4838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6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Create React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5845" y="2639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51281" y="3009293"/>
            <a:ext cx="9889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Create</a:t>
            </a:r>
            <a:r>
              <a:rPr lang="ru-RU" dirty="0"/>
              <a:t> </a:t>
            </a:r>
            <a:r>
              <a:rPr lang="ru-RU" dirty="0" err="1"/>
              <a:t>React</a:t>
            </a:r>
            <a:r>
              <a:rPr lang="ru-RU" dirty="0"/>
              <a:t> </a:t>
            </a:r>
            <a:r>
              <a:rPr lang="ru-RU" dirty="0" err="1"/>
              <a:t>App</a:t>
            </a:r>
            <a:r>
              <a:rPr lang="ru-RU" dirty="0"/>
              <a:t> не обрабатывает логику или базы данных; он просто создает </a:t>
            </a:r>
            <a:r>
              <a:rPr lang="ru-RU" dirty="0" err="1">
                <a:solidFill>
                  <a:srgbClr val="FF0000"/>
                </a:solidFill>
              </a:rPr>
              <a:t>frontend</a:t>
            </a:r>
            <a:r>
              <a:rPr lang="ru-RU" dirty="0"/>
              <a:t>, поэтому вы можете использовать его с любым </a:t>
            </a:r>
            <a:r>
              <a:rPr lang="ru-RU" dirty="0" err="1">
                <a:solidFill>
                  <a:srgbClr val="FF0000"/>
                </a:solidFill>
              </a:rPr>
              <a:t>backend</a:t>
            </a:r>
            <a:r>
              <a:rPr lang="ru-RU" dirty="0"/>
              <a:t>, которым хотите. Он использует инструменты построения, такие как </a:t>
            </a:r>
            <a:r>
              <a:rPr lang="ru-RU" dirty="0" err="1">
                <a:solidFill>
                  <a:srgbClr val="FF0000"/>
                </a:solidFill>
                <a:hlinkClick r:id="rId2"/>
              </a:rPr>
              <a:t>Babel</a:t>
            </a:r>
            <a:r>
              <a:rPr lang="ru-RU" dirty="0"/>
              <a:t> и </a:t>
            </a:r>
            <a:r>
              <a:rPr lang="ru-RU" dirty="0" err="1">
                <a:solidFill>
                  <a:srgbClr val="FF0000"/>
                </a:solidFill>
                <a:hlinkClick r:id="rId3"/>
              </a:rPr>
              <a:t>webpack</a:t>
            </a:r>
            <a:r>
              <a:rPr lang="ru-RU" dirty="0"/>
              <a:t>, но работает и с нулевой конфигурацией. </a:t>
            </a:r>
          </a:p>
          <a:p>
            <a:r>
              <a:rPr lang="ru-RU" dirty="0"/>
              <a:t>Когда приложение будет готово, запуск </a:t>
            </a:r>
            <a:r>
              <a:rPr lang="ru-RU" dirty="0" err="1">
                <a:solidFill>
                  <a:srgbClr val="FF0000"/>
                </a:solidFill>
              </a:rPr>
              <a:t>npm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run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build</a:t>
            </a:r>
            <a:r>
              <a:rPr lang="ru-RU" dirty="0"/>
              <a:t> приведет к созданию его оптимизированной сборки. Вы можете узнать больше о </a:t>
            </a:r>
            <a:r>
              <a:rPr lang="ru-RU" dirty="0" err="1"/>
              <a:t>Create</a:t>
            </a:r>
            <a:r>
              <a:rPr lang="ru-RU" dirty="0"/>
              <a:t> </a:t>
            </a:r>
            <a:r>
              <a:rPr lang="ru-RU" dirty="0" err="1"/>
              <a:t>React</a:t>
            </a:r>
            <a:r>
              <a:rPr lang="ru-RU" dirty="0"/>
              <a:t> </a:t>
            </a:r>
            <a:r>
              <a:rPr lang="ru-RU" dirty="0" err="1"/>
              <a:t>App</a:t>
            </a:r>
            <a:r>
              <a:rPr lang="ru-RU" dirty="0"/>
              <a:t> из файла </a:t>
            </a:r>
            <a:r>
              <a:rPr lang="ru-RU" dirty="0">
                <a:hlinkClick r:id="rId4"/>
              </a:rPr>
              <a:t>README</a:t>
            </a:r>
            <a:r>
              <a:rPr lang="ru-RU" dirty="0"/>
              <a:t> и </a:t>
            </a:r>
            <a:r>
              <a:rPr lang="ru-RU" dirty="0">
                <a:hlinkClick r:id="rId5"/>
              </a:rPr>
              <a:t>руководства пользователя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09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09842"/>
            <a:ext cx="10571998" cy="970450"/>
          </a:xfrm>
        </p:spPr>
        <p:txBody>
          <a:bodyPr/>
          <a:lstStyle/>
          <a:p>
            <a:r>
              <a:rPr lang="ru-RU" b="0" dirty="0"/>
              <a:t>Д</a:t>
            </a:r>
            <a:r>
              <a:rPr lang="ru-RU" b="0" dirty="0" smtClean="0"/>
              <a:t>обавить </a:t>
            </a:r>
            <a:r>
              <a:rPr lang="en-US" b="0" dirty="0"/>
              <a:t>React </a:t>
            </a:r>
            <a:r>
              <a:rPr lang="ru-RU" b="0" dirty="0"/>
              <a:t>к </a:t>
            </a:r>
            <a:r>
              <a:rPr lang="ru-RU" b="0" dirty="0" smtClean="0"/>
              <a:t>приложению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2246242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Мы </a:t>
            </a:r>
            <a:r>
              <a:rPr lang="ru-RU" dirty="0"/>
              <a:t>рекомендуем добавлять </a:t>
            </a:r>
            <a:r>
              <a:rPr lang="ru-RU" dirty="0" err="1"/>
              <a:t>React</a:t>
            </a:r>
            <a:r>
              <a:rPr lang="ru-RU" dirty="0"/>
              <a:t> в небольшую часть вашего приложения, например отдельный </a:t>
            </a:r>
            <a:r>
              <a:rPr lang="ru-RU" dirty="0" err="1"/>
              <a:t>виджет</a:t>
            </a:r>
            <a:r>
              <a:rPr lang="ru-RU" dirty="0"/>
              <a:t>, чтобы вы могли понять, подходит ли он для вас. </a:t>
            </a:r>
          </a:p>
          <a:p>
            <a:r>
              <a:rPr lang="ru-RU" dirty="0"/>
              <a:t>Хотя </a:t>
            </a:r>
            <a:r>
              <a:rPr lang="ru-RU" dirty="0" err="1"/>
              <a:t>React</a:t>
            </a:r>
            <a:r>
              <a:rPr lang="ru-RU" dirty="0"/>
              <a:t> и может быть использован </a:t>
            </a:r>
            <a:r>
              <a:rPr lang="ru-RU" dirty="0">
                <a:hlinkClick r:id="rId2"/>
              </a:rPr>
              <a:t>без ES6 и JSX</a:t>
            </a:r>
            <a:r>
              <a:rPr lang="ru-RU" dirty="0"/>
              <a:t>, мы рекомендуем установить их для более комфортного процесса разработки. Современные инструменты включают в себя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lvl="1"/>
            <a:r>
              <a:rPr lang="ru-RU" dirty="0"/>
              <a:t>• Менеджер пакетов, например, </a:t>
            </a:r>
            <a:r>
              <a:rPr lang="ru-RU" dirty="0" err="1">
                <a:hlinkClick r:id="rId3"/>
              </a:rPr>
              <a:t>Yarn</a:t>
            </a:r>
            <a:r>
              <a:rPr lang="ru-RU" dirty="0"/>
              <a:t> или </a:t>
            </a:r>
            <a:r>
              <a:rPr lang="ru-RU" dirty="0" err="1">
                <a:hlinkClick r:id="rId4"/>
              </a:rPr>
              <a:t>npm</a:t>
            </a:r>
            <a:r>
              <a:rPr lang="ru-RU" dirty="0"/>
              <a:t>. Это позволяет вам использовать обширную базу сторонних пакетов и легко устанавливать или обновлять их. </a:t>
            </a:r>
          </a:p>
          <a:p>
            <a:pPr lvl="1"/>
            <a:r>
              <a:rPr lang="ru-RU" dirty="0"/>
              <a:t>• Сборщик, такой как </a:t>
            </a:r>
            <a:r>
              <a:rPr lang="ru-RU" dirty="0" err="1">
                <a:hlinkClick r:id="rId5"/>
              </a:rPr>
              <a:t>webpack</a:t>
            </a:r>
            <a:r>
              <a:rPr lang="ru-RU" dirty="0"/>
              <a:t> или </a:t>
            </a:r>
            <a:r>
              <a:rPr lang="ru-RU" dirty="0" err="1">
                <a:hlinkClick r:id="rId6"/>
              </a:rPr>
              <a:t>Browserify</a:t>
            </a:r>
            <a:r>
              <a:rPr lang="ru-RU" dirty="0"/>
              <a:t>. Он позволяет писать модульный код и объединять его в небольшие пакеты для оптимизации времени загрузки. </a:t>
            </a:r>
          </a:p>
          <a:p>
            <a:pPr lvl="1"/>
            <a:r>
              <a:rPr lang="ru-RU" dirty="0"/>
              <a:t>• Компилятор, такой как </a:t>
            </a:r>
            <a:r>
              <a:rPr lang="ru-RU" dirty="0" err="1">
                <a:hlinkClick r:id="rId7"/>
              </a:rPr>
              <a:t>Babel</a:t>
            </a:r>
            <a:r>
              <a:rPr lang="ru-RU" dirty="0"/>
              <a:t>. Он позволяет писать современный </a:t>
            </a:r>
            <a:r>
              <a:rPr lang="ru-RU" dirty="0" err="1"/>
              <a:t>JavaScript</a:t>
            </a:r>
            <a:r>
              <a:rPr lang="ru-RU" dirty="0"/>
              <a:t>-код, который по-прежнему работает в старых браузерах. 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0268" y="5528347"/>
            <a:ext cx="11191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Установка </a:t>
            </a:r>
            <a:r>
              <a:rPr lang="ru-RU" dirty="0" err="1">
                <a:solidFill>
                  <a:srgbClr val="000000"/>
                </a:solidFill>
              </a:rPr>
              <a:t>React</a:t>
            </a:r>
            <a:r>
              <a:rPr lang="ru-RU" dirty="0">
                <a:solidFill>
                  <a:srgbClr val="000000"/>
                </a:solidFill>
              </a:rPr>
              <a:t> </a:t>
            </a:r>
          </a:p>
          <a:p>
            <a:pPr algn="just"/>
            <a:r>
              <a:rPr lang="ru-RU" dirty="0">
                <a:solidFill>
                  <a:srgbClr val="000000"/>
                </a:solidFill>
              </a:rPr>
              <a:t>Мы рекомендуем использовать </a:t>
            </a:r>
            <a:r>
              <a:rPr lang="ru-RU" dirty="0" err="1">
                <a:solidFill>
                  <a:srgbClr val="0077AA"/>
                </a:solidFill>
                <a:hlinkClick r:id="rId3"/>
              </a:rPr>
              <a:t>Yarn</a:t>
            </a:r>
            <a:r>
              <a:rPr lang="ru-RU" dirty="0">
                <a:solidFill>
                  <a:srgbClr val="000000"/>
                </a:solidFill>
              </a:rPr>
              <a:t> или </a:t>
            </a:r>
            <a:r>
              <a:rPr lang="ru-RU" dirty="0" err="1">
                <a:solidFill>
                  <a:srgbClr val="0077AA"/>
                </a:solidFill>
                <a:hlinkClick r:id="rId4"/>
              </a:rPr>
              <a:t>npm</a:t>
            </a:r>
            <a:r>
              <a:rPr lang="ru-RU" dirty="0">
                <a:solidFill>
                  <a:srgbClr val="000000"/>
                </a:solidFill>
              </a:rPr>
              <a:t> для управления внешними зависимостями. Если вы новичок в менеджерах пакетов, то </a:t>
            </a:r>
            <a:r>
              <a:rPr lang="ru-RU" dirty="0" err="1">
                <a:solidFill>
                  <a:srgbClr val="0077AA"/>
                </a:solidFill>
                <a:hlinkClick r:id="rId8"/>
              </a:rPr>
              <a:t>Yarn</a:t>
            </a:r>
            <a:r>
              <a:rPr lang="ru-RU" dirty="0">
                <a:solidFill>
                  <a:srgbClr val="0077AA"/>
                </a:solidFill>
                <a:hlinkClick r:id="rId8"/>
              </a:rPr>
              <a:t>-документация</a:t>
            </a:r>
            <a:r>
              <a:rPr lang="ru-RU" dirty="0">
                <a:solidFill>
                  <a:srgbClr val="000000"/>
                </a:solidFill>
              </a:rPr>
              <a:t> - это хорошее место для начала изучения. </a:t>
            </a:r>
            <a:endParaRPr lang="ru-RU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341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Добавить </a:t>
            </a:r>
            <a:r>
              <a:rPr lang="en-US" b="0" dirty="0"/>
              <a:t>React </a:t>
            </a:r>
            <a:r>
              <a:rPr lang="ru-RU" b="0" dirty="0"/>
              <a:t>к приложению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219325"/>
            <a:ext cx="5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установки </a:t>
            </a:r>
            <a:r>
              <a:rPr lang="ru-RU" dirty="0" err="1"/>
              <a:t>React</a:t>
            </a:r>
            <a:r>
              <a:rPr lang="ru-RU" dirty="0"/>
              <a:t> с использованием </a:t>
            </a:r>
            <a:r>
              <a:rPr lang="ru-RU" dirty="0" err="1"/>
              <a:t>Yarn</a:t>
            </a:r>
            <a:r>
              <a:rPr lang="ru-RU" dirty="0"/>
              <a:t>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00" y="2773323"/>
            <a:ext cx="400050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200" y="4253389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установки </a:t>
            </a:r>
            <a:r>
              <a:rPr lang="ru-RU" dirty="0" err="1"/>
              <a:t>React</a:t>
            </a:r>
            <a:r>
              <a:rPr lang="ru-RU" dirty="0"/>
              <a:t> с использованием </a:t>
            </a:r>
            <a:r>
              <a:rPr lang="ru-RU" dirty="0" err="1"/>
              <a:t>npm</a:t>
            </a:r>
            <a:r>
              <a:rPr lang="ru-RU" dirty="0"/>
              <a:t>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" y="4807387"/>
            <a:ext cx="5419725" cy="1276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58100" y="2239923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Подключение </a:t>
            </a:r>
            <a:r>
              <a:rPr lang="en-US" dirty="0"/>
              <a:t>ES6 </a:t>
            </a:r>
            <a:r>
              <a:rPr lang="ru-RU" dirty="0"/>
              <a:t>и </a:t>
            </a:r>
            <a:r>
              <a:rPr lang="en-US" dirty="0"/>
              <a:t>JSX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281737" y="2773323"/>
            <a:ext cx="56197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рекомендуем использовать </a:t>
            </a:r>
            <a:r>
              <a:rPr lang="ru-RU" dirty="0" err="1"/>
              <a:t>React</a:t>
            </a:r>
            <a:r>
              <a:rPr lang="ru-RU" dirty="0"/>
              <a:t> с </a:t>
            </a:r>
            <a:r>
              <a:rPr lang="ru-RU" dirty="0" err="1">
                <a:hlinkClick r:id="rId4"/>
              </a:rPr>
              <a:t>Babel</a:t>
            </a:r>
            <a:r>
              <a:rPr lang="ru-RU" dirty="0"/>
              <a:t>, чтобы вы могли использовать ES6 и JSX в своем </a:t>
            </a:r>
            <a:r>
              <a:rPr lang="ru-RU" dirty="0" err="1"/>
              <a:t>JavaScript</a:t>
            </a:r>
            <a:r>
              <a:rPr lang="ru-RU" dirty="0"/>
              <a:t>-коде. ES6 - это набор современных функций </a:t>
            </a:r>
            <a:r>
              <a:rPr lang="ru-RU" dirty="0" err="1"/>
              <a:t>JavaScript</a:t>
            </a:r>
            <a:r>
              <a:rPr lang="ru-RU" dirty="0"/>
              <a:t>, которые упрощают разработку, а JSX является расширением языка </a:t>
            </a:r>
            <a:r>
              <a:rPr lang="ru-RU" dirty="0" err="1"/>
              <a:t>JavaScript</a:t>
            </a:r>
            <a:r>
              <a:rPr lang="ru-RU" dirty="0"/>
              <a:t>, который отлично работает с </a:t>
            </a:r>
            <a:r>
              <a:rPr lang="ru-RU" dirty="0" err="1"/>
              <a:t>React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/>
          </a:p>
          <a:p>
            <a:r>
              <a:rPr lang="ru-RU" dirty="0">
                <a:hlinkClick r:id="rId5"/>
              </a:rPr>
              <a:t>Инструкции по настройке </a:t>
            </a:r>
            <a:r>
              <a:rPr lang="ru-RU" dirty="0" err="1">
                <a:hlinkClick r:id="rId5"/>
              </a:rPr>
              <a:t>Babel</a:t>
            </a:r>
            <a:r>
              <a:rPr lang="ru-RU" dirty="0"/>
              <a:t> объясняют, как настроить </a:t>
            </a:r>
            <a:r>
              <a:rPr lang="ru-RU" dirty="0" err="1"/>
              <a:t>Babel</a:t>
            </a:r>
            <a:r>
              <a:rPr lang="ru-RU" dirty="0"/>
              <a:t> во многих разных средах сборки. Убедитесь, что вы установили </a:t>
            </a:r>
            <a:r>
              <a:rPr lang="ru-RU" dirty="0" err="1">
                <a:hlinkClick r:id="rId6"/>
              </a:rPr>
              <a:t>babel-preset-react</a:t>
            </a:r>
            <a:r>
              <a:rPr lang="ru-RU" dirty="0"/>
              <a:t> и </a:t>
            </a:r>
            <a:r>
              <a:rPr lang="ru-RU" dirty="0" err="1">
                <a:hlinkClick r:id="rId7"/>
              </a:rPr>
              <a:t>babel-preset-env</a:t>
            </a:r>
            <a:r>
              <a:rPr lang="ru-RU" dirty="0"/>
              <a:t> и включаете их в конфигурацию </a:t>
            </a:r>
            <a:r>
              <a:rPr lang="ru-RU" dirty="0">
                <a:hlinkClick r:id="rId8"/>
              </a:rPr>
              <a:t>.</a:t>
            </a:r>
            <a:r>
              <a:rPr lang="ru-RU" dirty="0" err="1">
                <a:hlinkClick r:id="rId8"/>
              </a:rPr>
              <a:t>babelrc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06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CDN-</a:t>
            </a:r>
            <a:r>
              <a:rPr lang="ru-RU" b="0" dirty="0"/>
              <a:t>ссылки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2" y="2133718"/>
            <a:ext cx="12192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Минимизированные и оптимизированные производственные версии </a:t>
            </a:r>
            <a:r>
              <a:rPr lang="ru-RU" dirty="0" err="1"/>
              <a:t>React</a:t>
            </a:r>
            <a:r>
              <a:rPr lang="ru-RU" dirty="0"/>
              <a:t> доступны по адресу: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578914"/>
            <a:ext cx="12191999" cy="1381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5" y="4001451"/>
            <a:ext cx="1219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загрузить определенную версию </a:t>
            </a:r>
            <a:r>
              <a:rPr lang="ru-RU" dirty="0" err="1"/>
              <a:t>React</a:t>
            </a:r>
            <a:r>
              <a:rPr lang="ru-RU" dirty="0"/>
              <a:t> и </a:t>
            </a:r>
            <a:r>
              <a:rPr lang="ru-RU" dirty="0" err="1"/>
              <a:t>react-dom</a:t>
            </a:r>
            <a:r>
              <a:rPr lang="ru-RU" dirty="0"/>
              <a:t>, замените 16 номером версии.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462670" y="4412195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Атрибут </a:t>
            </a:r>
            <a:r>
              <a:rPr lang="en-US" dirty="0" err="1"/>
              <a:t>crossorigin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-5" y="4822939"/>
            <a:ext cx="994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вы используете </a:t>
            </a:r>
            <a:r>
              <a:rPr lang="ru-RU" dirty="0" err="1"/>
              <a:t>React</a:t>
            </a:r>
            <a:r>
              <a:rPr lang="ru-RU" dirty="0"/>
              <a:t> из CDN, мы рекомендуем сохранить атрибут </a:t>
            </a:r>
            <a:r>
              <a:rPr lang="ru-RU" u="sng" dirty="0" err="1">
                <a:hlinkClick r:id="rId3"/>
              </a:rPr>
              <a:t>crossorigin</a:t>
            </a:r>
            <a:r>
              <a:rPr lang="ru-RU" dirty="0"/>
              <a:t>: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5233683"/>
            <a:ext cx="6524625" cy="1000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74930" y="5233683"/>
            <a:ext cx="566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также рекомендуем проверить, что используемый CDN устанавливает HTTP-заголовок </a:t>
            </a:r>
            <a:r>
              <a:rPr lang="ru-RU" dirty="0" err="1"/>
              <a:t>Access-Control-Allow-Origin</a:t>
            </a:r>
            <a:r>
              <a:rPr lang="ru-RU" dirty="0"/>
              <a:t>: * </a:t>
            </a:r>
          </a:p>
          <a:p>
            <a:r>
              <a:rPr lang="ru-RU" dirty="0"/>
              <a:t>Это позволяет улучшить </a:t>
            </a:r>
            <a:r>
              <a:rPr lang="ru-RU" dirty="0">
                <a:hlinkClick r:id="rId5"/>
              </a:rPr>
              <a:t>обработку ошибок</a:t>
            </a:r>
            <a:r>
              <a:rPr lang="ru-RU" dirty="0"/>
              <a:t> в </a:t>
            </a:r>
            <a:r>
              <a:rPr lang="ru-RU" dirty="0" err="1"/>
              <a:t>React</a:t>
            </a:r>
            <a:r>
              <a:rPr lang="ru-RU" dirty="0"/>
              <a:t> 16 и более поздних версиях. </a:t>
            </a:r>
          </a:p>
        </p:txBody>
      </p:sp>
    </p:spTree>
    <p:extLst>
      <p:ext uri="{BB962C8B-B14F-4D97-AF65-F5344CB8AC3E}">
        <p14:creationId xmlns:p14="http://schemas.microsoft.com/office/powerpoint/2010/main" val="2023841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Другая 8">
      <a:dk1>
        <a:srgbClr val="212121"/>
      </a:dk1>
      <a:lt1>
        <a:srgbClr val="212121"/>
      </a:lt1>
      <a:dk2>
        <a:srgbClr val="FFFFFF"/>
      </a:dk2>
      <a:lt2>
        <a:srgbClr val="FFFFFF"/>
      </a:lt2>
      <a:accent1>
        <a:srgbClr val="92D05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409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Adobe Clean</vt:lpstr>
      <vt:lpstr>Century Gothic</vt:lpstr>
      <vt:lpstr>Wingdings 2</vt:lpstr>
      <vt:lpstr>Цитаты</vt:lpstr>
      <vt:lpstr>ReactJS установка</vt:lpstr>
      <vt:lpstr>Попробуйте React</vt:lpstr>
      <vt:lpstr>Create React App</vt:lpstr>
      <vt:lpstr>Create React App</vt:lpstr>
      <vt:lpstr>Добавить React к приложению</vt:lpstr>
      <vt:lpstr>Добавить React к приложению</vt:lpstr>
      <vt:lpstr>CDN-ссылки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Пользователь Windows</dc:creator>
  <cp:lastModifiedBy>Пользователь Windows</cp:lastModifiedBy>
  <cp:revision>22</cp:revision>
  <dcterms:created xsi:type="dcterms:W3CDTF">2018-05-11T11:42:53Z</dcterms:created>
  <dcterms:modified xsi:type="dcterms:W3CDTF">2018-06-07T08:05:01Z</dcterms:modified>
</cp:coreProperties>
</file>