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07.06.2018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562" y="1343747"/>
            <a:ext cx="10572000" cy="2971051"/>
          </a:xfrm>
        </p:spPr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r>
              <a:rPr lang="ru-RU" dirty="0" smtClean="0">
                <a:latin typeface="Adobe Clean" panose="020B0503020404020204" pitchFamily="34" charset="0"/>
              </a:rPr>
              <a:t> справка</a:t>
            </a:r>
            <a:endParaRPr lang="ru-RU" dirty="0">
              <a:latin typeface="Adobe Clean" panose="020B05030204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829273"/>
            <a:ext cx="2875935" cy="20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1717"/>
            <a:ext cx="10571998" cy="970450"/>
          </a:xfrm>
        </p:spPr>
        <p:txBody>
          <a:bodyPr/>
          <a:lstStyle/>
          <a:p>
            <a:r>
              <a:rPr lang="en-US" dirty="0" err="1"/>
              <a:t>React.Component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2147411"/>
            <a:ext cx="6096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Компоненты позволяют разделить пользовательский интерфейс на самостоятельные, многоразовые фрагменты и работать с каждой частью независимо. </a:t>
            </a:r>
            <a:r>
              <a:rPr lang="ru-RU" dirty="0" err="1">
                <a:solidFill>
                  <a:schemeClr val="accent6"/>
                </a:solidFill>
              </a:rPr>
              <a:t>React.Component</a:t>
            </a:r>
            <a:r>
              <a:rPr lang="ru-RU" dirty="0"/>
              <a:t> предоставляется </a:t>
            </a:r>
            <a:r>
              <a:rPr lang="ru-RU" dirty="0" err="1"/>
              <a:t>React</a:t>
            </a:r>
            <a:r>
              <a:rPr lang="ru-RU" dirty="0"/>
              <a:t>-ом.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2" y="4024015"/>
            <a:ext cx="6096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6"/>
                </a:solidFill>
              </a:rPr>
              <a:t>React.Component</a:t>
            </a:r>
            <a:r>
              <a:rPr lang="ru-RU" dirty="0"/>
              <a:t> является абстрактным базовым классом, поэтому редко имеет смысл напрямую ссылаться на </a:t>
            </a:r>
            <a:r>
              <a:rPr lang="ru-RU" dirty="0" err="1">
                <a:solidFill>
                  <a:schemeClr val="accent6"/>
                </a:solidFill>
              </a:rPr>
              <a:t>React.Component</a:t>
            </a:r>
            <a:r>
              <a:rPr lang="ru-RU" dirty="0"/>
              <a:t>. Вместо этого вы обычно расширяете его и определяете по крайней мере метод </a:t>
            </a:r>
            <a:r>
              <a:rPr lang="ru-RU" dirty="0" err="1">
                <a:solidFill>
                  <a:schemeClr val="accent6"/>
                </a:solidFill>
              </a:rPr>
              <a:t>render</a:t>
            </a:r>
            <a:r>
              <a:rPr lang="ru-RU" dirty="0">
                <a:solidFill>
                  <a:schemeClr val="accent6"/>
                </a:solidFill>
              </a:rPr>
              <a:t>().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38925" y="21516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Обычно вы определяете компонент </a:t>
            </a:r>
            <a:r>
              <a:rPr lang="ru-RU" dirty="0" err="1"/>
              <a:t>React</a:t>
            </a:r>
            <a:r>
              <a:rPr lang="ru-RU" dirty="0"/>
              <a:t> как обычный класс </a:t>
            </a:r>
            <a:r>
              <a:rPr lang="ru-RU" dirty="0" err="1">
                <a:solidFill>
                  <a:schemeClr val="accent6"/>
                </a:solidFill>
              </a:rPr>
              <a:t>JavaScript</a:t>
            </a:r>
            <a:r>
              <a:rPr lang="ru-RU" dirty="0"/>
              <a:t> :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884998"/>
            <a:ext cx="4390273" cy="199180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638925" y="51781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Важно отметить, что метод </a:t>
            </a:r>
            <a:r>
              <a:rPr lang="en-US" dirty="0" smtClean="0">
                <a:solidFill>
                  <a:schemeClr val="accent6"/>
                </a:solidFill>
              </a:rPr>
              <a:t>render()</a:t>
            </a:r>
            <a:r>
              <a:rPr lang="ru-RU" dirty="0" smtClean="0"/>
              <a:t> является необходимым.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21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smtClean="0"/>
              <a:t>компонента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2" y="2183964"/>
            <a:ext cx="1219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компонент имеет несколько </a:t>
            </a:r>
            <a:r>
              <a:rPr lang="ru-RU" dirty="0">
                <a:solidFill>
                  <a:schemeClr val="accent6"/>
                </a:solidFill>
              </a:rPr>
              <a:t>«методов жизненного цикла»</a:t>
            </a:r>
            <a:r>
              <a:rPr lang="ru-RU" dirty="0"/>
              <a:t>, которые вы можете переопределить для запуска кода в определенное время в процессе работы приложения. </a:t>
            </a:r>
            <a:r>
              <a:rPr lang="ru-RU" dirty="0">
                <a:solidFill>
                  <a:schemeClr val="accent6"/>
                </a:solidFill>
              </a:rPr>
              <a:t>Методы, с префиксом</a:t>
            </a:r>
            <a:r>
              <a:rPr lang="ru-RU" dirty="0"/>
              <a:t> </a:t>
            </a:r>
            <a:r>
              <a:rPr lang="ru-RU" dirty="0" err="1">
                <a:solidFill>
                  <a:schemeClr val="accent6"/>
                </a:solidFill>
              </a:rPr>
              <a:t>will</a:t>
            </a:r>
            <a:r>
              <a:rPr lang="ru-RU" dirty="0">
                <a:solidFill>
                  <a:schemeClr val="accent6"/>
                </a:solidFill>
              </a:rPr>
              <a:t>, вызываются прямо перед тем, как что-то происходит, а методы с префиксом </a:t>
            </a:r>
            <a:r>
              <a:rPr lang="ru-RU" dirty="0" err="1">
                <a:solidFill>
                  <a:schemeClr val="accent6"/>
                </a:solidFill>
              </a:rPr>
              <a:t>did</a:t>
            </a:r>
            <a:r>
              <a:rPr lang="ru-RU" dirty="0">
                <a:solidFill>
                  <a:schemeClr val="accent6"/>
                </a:solidFill>
              </a:rPr>
              <a:t> вызываются сразу после того, как что-то происходит.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" y="4148338"/>
            <a:ext cx="10915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Включает в себя методы</a:t>
            </a:r>
            <a:r>
              <a:rPr lang="en-US" dirty="0" smtClean="0"/>
              <a:t>: </a:t>
            </a:r>
            <a:r>
              <a:rPr lang="ru-RU" dirty="0" smtClean="0"/>
              <a:t>монтирования, обновления, </a:t>
            </a:r>
            <a:r>
              <a:rPr lang="ru-RU" dirty="0" err="1" smtClean="0"/>
              <a:t>демонтирования</a:t>
            </a:r>
            <a:r>
              <a:rPr lang="ru-RU" dirty="0" smtClean="0"/>
              <a:t>, обработки ошибок, </a:t>
            </a:r>
          </a:p>
          <a:p>
            <a:r>
              <a:rPr lang="ru-RU" dirty="0" smtClean="0"/>
              <a:t>и другие.</a:t>
            </a:r>
            <a:endParaRPr lang="en-US" dirty="0" smtClean="0"/>
          </a:p>
          <a:p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7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845" y="2639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1" y="2159218"/>
            <a:ext cx="59150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Пакет </a:t>
            </a:r>
            <a:r>
              <a:rPr lang="ru-RU" dirty="0" err="1" smtClean="0">
                <a:solidFill>
                  <a:schemeClr val="accent6"/>
                </a:solidFill>
              </a:rPr>
              <a:t>react-dom</a:t>
            </a:r>
            <a:r>
              <a:rPr lang="ru-RU" dirty="0" smtClean="0"/>
              <a:t> </a:t>
            </a:r>
            <a:r>
              <a:rPr lang="ru-RU" dirty="0"/>
              <a:t>предоставляет методы, специфичные для </a:t>
            </a:r>
            <a:r>
              <a:rPr lang="ru-RU" dirty="0">
                <a:solidFill>
                  <a:schemeClr val="accent6"/>
                </a:solidFill>
              </a:rPr>
              <a:t>DOM</a:t>
            </a:r>
            <a:r>
              <a:rPr lang="ru-RU" dirty="0"/>
              <a:t>, которые можно использовать на верхнем уровне вашего приложения и в качестве аварийного люка, чтобы выйти за пределы модели </a:t>
            </a:r>
            <a:r>
              <a:rPr lang="ru-RU" dirty="0" err="1">
                <a:solidFill>
                  <a:schemeClr val="accent6"/>
                </a:solidFill>
              </a:rPr>
              <a:t>React</a:t>
            </a:r>
            <a:r>
              <a:rPr lang="ru-RU" dirty="0"/>
              <a:t>, если это необходимо. </a:t>
            </a:r>
            <a:r>
              <a:rPr lang="ru-RU" dirty="0">
                <a:solidFill>
                  <a:schemeClr val="accent6"/>
                </a:solidFill>
              </a:rPr>
              <a:t>Большинству ваших компонентов не нужно использовать этот модуль</a:t>
            </a:r>
            <a:r>
              <a:rPr lang="ru-R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89968" y="215921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3" y="2639960"/>
            <a:ext cx="2400302" cy="1970801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8315325" y="2528550"/>
            <a:ext cx="3876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Отрисовывает</a:t>
            </a:r>
            <a:r>
              <a:rPr lang="ru-RU" dirty="0"/>
              <a:t> элемент </a:t>
            </a:r>
            <a:r>
              <a:rPr lang="ru-RU" dirty="0" err="1"/>
              <a:t>React</a:t>
            </a:r>
            <a:r>
              <a:rPr lang="ru-RU" dirty="0"/>
              <a:t> в </a:t>
            </a:r>
            <a:r>
              <a:rPr lang="ru-RU" dirty="0">
                <a:solidFill>
                  <a:schemeClr val="accent6"/>
                </a:solidFill>
              </a:rPr>
              <a:t>DOM</a:t>
            </a:r>
            <a:r>
              <a:rPr lang="ru-RU" dirty="0"/>
              <a:t> в предоставленном </a:t>
            </a:r>
            <a:r>
              <a:rPr lang="ru-RU" dirty="0" err="1">
                <a:solidFill>
                  <a:schemeClr val="accent6"/>
                </a:solidFill>
              </a:rPr>
              <a:t>container</a:t>
            </a:r>
            <a:r>
              <a:rPr lang="ru-RU" dirty="0"/>
              <a:t> и вернёт ссылку на компонент (или возвращает значение </a:t>
            </a:r>
            <a:r>
              <a:rPr lang="ru-RU" dirty="0" err="1">
                <a:solidFill>
                  <a:schemeClr val="accent6"/>
                </a:solidFill>
              </a:rPr>
              <a:t>null</a:t>
            </a:r>
            <a:r>
              <a:rPr lang="ru-RU" dirty="0"/>
              <a:t> для компонентов без состояния).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915023" y="4610762"/>
            <a:ext cx="6276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элемент </a:t>
            </a:r>
            <a:r>
              <a:rPr lang="ru-RU" dirty="0" err="1"/>
              <a:t>React</a:t>
            </a:r>
            <a:r>
              <a:rPr lang="ru-RU" dirty="0"/>
              <a:t> ранее был </a:t>
            </a:r>
            <a:r>
              <a:rPr lang="ru-RU" dirty="0" err="1"/>
              <a:t>отрисован</a:t>
            </a:r>
            <a:r>
              <a:rPr lang="ru-RU" dirty="0"/>
              <a:t> в </a:t>
            </a:r>
            <a:r>
              <a:rPr lang="ru-RU" dirty="0" err="1"/>
              <a:t>container</a:t>
            </a:r>
            <a:r>
              <a:rPr lang="ru-RU" dirty="0"/>
              <a:t>, то на нем выполнится обновление и DOM изменится только при необходимости, чтобы отобразить актуальный элемент </a:t>
            </a:r>
            <a:r>
              <a:rPr lang="ru-RU" dirty="0" err="1"/>
              <a:t>React</a:t>
            </a:r>
            <a:r>
              <a:rPr lang="ru-RU" dirty="0"/>
              <a:t>. Если предоставляется дополнительный </a:t>
            </a:r>
            <a:r>
              <a:rPr lang="ru-RU" dirty="0" err="1"/>
              <a:t>коллбэк</a:t>
            </a:r>
            <a:r>
              <a:rPr lang="ru-RU" dirty="0"/>
              <a:t>, он будет выполнен после </a:t>
            </a:r>
            <a:r>
              <a:rPr lang="ru-RU" dirty="0" err="1"/>
              <a:t>отрисовки</a:t>
            </a:r>
            <a:r>
              <a:rPr lang="ru-RU" dirty="0"/>
              <a:t> или обновления компонента.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915024" y="4610762"/>
            <a:ext cx="6276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элемент </a:t>
            </a:r>
            <a:r>
              <a:rPr lang="ru-RU" dirty="0" err="1"/>
              <a:t>React</a:t>
            </a:r>
            <a:r>
              <a:rPr lang="ru-RU" dirty="0"/>
              <a:t> ранее был </a:t>
            </a:r>
            <a:r>
              <a:rPr lang="ru-RU" dirty="0" err="1"/>
              <a:t>отрисован</a:t>
            </a:r>
            <a:r>
              <a:rPr lang="ru-RU" dirty="0"/>
              <a:t> в </a:t>
            </a:r>
            <a:r>
              <a:rPr lang="ru-RU" dirty="0" err="1">
                <a:solidFill>
                  <a:schemeClr val="accent6"/>
                </a:solidFill>
              </a:rPr>
              <a:t>container</a:t>
            </a:r>
            <a:r>
              <a:rPr lang="ru-RU" dirty="0"/>
              <a:t>, то на нем выполнится обновление и </a:t>
            </a:r>
            <a:r>
              <a:rPr lang="ru-RU" dirty="0">
                <a:solidFill>
                  <a:schemeClr val="accent6"/>
                </a:solidFill>
              </a:rPr>
              <a:t>DOM</a:t>
            </a:r>
            <a:r>
              <a:rPr lang="ru-RU" dirty="0"/>
              <a:t> изменится только при необходимости, чтобы отобразить актуальный элемент </a:t>
            </a:r>
            <a:r>
              <a:rPr lang="ru-RU" dirty="0" err="1"/>
              <a:t>React</a:t>
            </a:r>
            <a:r>
              <a:rPr lang="ru-RU" dirty="0"/>
              <a:t>. </a:t>
            </a:r>
            <a:r>
              <a:rPr lang="ru-RU" dirty="0">
                <a:solidFill>
                  <a:schemeClr val="accent6"/>
                </a:solidFill>
              </a:rPr>
              <a:t>Если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предоставляется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дополнительный</a:t>
            </a:r>
            <a:r>
              <a:rPr lang="ru-RU" dirty="0"/>
              <a:t> </a:t>
            </a:r>
            <a:r>
              <a:rPr lang="ru-RU" dirty="0" err="1">
                <a:solidFill>
                  <a:schemeClr val="accent6"/>
                </a:solidFill>
              </a:rPr>
              <a:t>коллбэк</a:t>
            </a:r>
            <a:r>
              <a:rPr lang="ru-RU" dirty="0"/>
              <a:t>, </a:t>
            </a:r>
            <a:r>
              <a:rPr lang="ru-RU" dirty="0">
                <a:solidFill>
                  <a:schemeClr val="accent6"/>
                </a:solidFill>
              </a:rPr>
              <a:t>он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будет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выполнен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после</a:t>
            </a:r>
            <a:r>
              <a:rPr lang="ru-RU" dirty="0"/>
              <a:t> </a:t>
            </a:r>
            <a:r>
              <a:rPr lang="ru-RU" dirty="0" err="1">
                <a:solidFill>
                  <a:schemeClr val="accent6"/>
                </a:solidFill>
              </a:rPr>
              <a:t>отрисовки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или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обновления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компонента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0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ReactDOMServer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00275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</a:t>
            </a:r>
            <a:r>
              <a:rPr lang="ru-RU" dirty="0" err="1"/>
              <a:t>ReactDOMServer</a:t>
            </a:r>
            <a:r>
              <a:rPr lang="ru-RU" dirty="0"/>
              <a:t> позволяет </a:t>
            </a:r>
            <a:r>
              <a:rPr lang="ru-RU" dirty="0" err="1"/>
              <a:t>отрисовывать</a:t>
            </a:r>
            <a:r>
              <a:rPr lang="ru-RU" dirty="0"/>
              <a:t> компоненты в статическую разметку. Как правило, он используется на сервере </a:t>
            </a:r>
            <a:r>
              <a:rPr lang="ru-RU" dirty="0" err="1"/>
              <a:t>Node</a:t>
            </a:r>
            <a:r>
              <a:rPr lang="ru-RU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0274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</a:t>
            </a:r>
            <a:r>
              <a:rPr lang="ru-RU" dirty="0" err="1">
                <a:solidFill>
                  <a:schemeClr val="accent6"/>
                </a:solidFill>
              </a:rPr>
              <a:t>ReactDOMServer</a:t>
            </a:r>
            <a:r>
              <a:rPr lang="ru-RU" dirty="0"/>
              <a:t> позволяет </a:t>
            </a:r>
            <a:r>
              <a:rPr lang="ru-RU" dirty="0" err="1"/>
              <a:t>отрисовывать</a:t>
            </a:r>
            <a:r>
              <a:rPr lang="ru-RU" dirty="0"/>
              <a:t> компоненты в статическую разметку. Как правило, он используется на сервере </a:t>
            </a:r>
            <a:r>
              <a:rPr lang="ru-RU" dirty="0" err="1"/>
              <a:t>Node</a:t>
            </a:r>
            <a:r>
              <a:rPr lang="ru-RU" dirty="0"/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125"/>
            <a:ext cx="5281551" cy="13904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7499" y="220027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98" y="2569606"/>
            <a:ext cx="6704501" cy="8399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7499" y="3409570"/>
            <a:ext cx="6704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Отрисовывает</a:t>
            </a:r>
            <a:r>
              <a:rPr lang="ru-RU" dirty="0"/>
              <a:t> элемент </a:t>
            </a:r>
            <a:r>
              <a:rPr lang="ru-RU" dirty="0" err="1"/>
              <a:t>React</a:t>
            </a:r>
            <a:r>
              <a:rPr lang="ru-RU" dirty="0"/>
              <a:t> в его </a:t>
            </a:r>
            <a:r>
              <a:rPr lang="ru-RU" dirty="0">
                <a:solidFill>
                  <a:schemeClr val="accent6"/>
                </a:solidFill>
              </a:rPr>
              <a:t>исходный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HTML</a:t>
            </a:r>
            <a:r>
              <a:rPr lang="ru-RU" dirty="0"/>
              <a:t>. Это следует использовать </a:t>
            </a:r>
            <a:r>
              <a:rPr lang="ru-RU" dirty="0">
                <a:solidFill>
                  <a:schemeClr val="accent6"/>
                </a:solidFill>
              </a:rPr>
              <a:t>только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на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сервере</a:t>
            </a:r>
            <a:r>
              <a:rPr lang="ru-RU" dirty="0"/>
              <a:t>. </a:t>
            </a:r>
            <a:r>
              <a:rPr lang="ru-RU" dirty="0" err="1"/>
              <a:t>React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вернет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HTML-строку</a:t>
            </a:r>
            <a:r>
              <a:rPr lang="ru-RU" dirty="0"/>
              <a:t>. Вы можете использовать этот метод для генерации HTML-кода на сервере и отправки разметки по первоначальному запросу для более быстрой загрузки страниц и для того, чтобы поисковые системы могли сканировать ваши страницы для целей SEO.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-1" y="552412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вы вызываете </a:t>
            </a:r>
            <a:r>
              <a:rPr lang="ru-RU" dirty="0" err="1">
                <a:solidFill>
                  <a:schemeClr val="accent6"/>
                </a:solidFill>
              </a:rPr>
              <a:t>ReactDOM.render</a:t>
            </a:r>
            <a:r>
              <a:rPr lang="ru-RU" dirty="0">
                <a:solidFill>
                  <a:schemeClr val="accent6"/>
                </a:solidFill>
              </a:rPr>
              <a:t>()</a:t>
            </a:r>
            <a:r>
              <a:rPr lang="ru-RU" dirty="0"/>
              <a:t> в версиях </a:t>
            </a:r>
            <a:r>
              <a:rPr lang="ru-RU" dirty="0">
                <a:solidFill>
                  <a:schemeClr val="accent6"/>
                </a:solidFill>
              </a:rPr>
              <a:t>ранее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16</a:t>
            </a:r>
            <a:r>
              <a:rPr lang="ru-RU" dirty="0"/>
              <a:t> или </a:t>
            </a:r>
            <a:r>
              <a:rPr lang="ru-RU" dirty="0" err="1">
                <a:solidFill>
                  <a:schemeClr val="accent6"/>
                </a:solidFill>
              </a:rPr>
              <a:t>ReactDOM.hydrate</a:t>
            </a:r>
            <a:r>
              <a:rPr lang="ru-RU" dirty="0">
                <a:solidFill>
                  <a:schemeClr val="accent6"/>
                </a:solidFill>
              </a:rPr>
              <a:t>()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начиная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с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16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версии</a:t>
            </a:r>
            <a:r>
              <a:rPr lang="ru-RU" dirty="0"/>
              <a:t> на узле, который уже содержит эту </a:t>
            </a:r>
            <a:r>
              <a:rPr lang="ru-RU" dirty="0" err="1"/>
              <a:t>отрисованную</a:t>
            </a:r>
            <a:r>
              <a:rPr lang="ru-RU" dirty="0"/>
              <a:t> сервером разметку, </a:t>
            </a:r>
            <a:r>
              <a:rPr lang="ru-RU" dirty="0" err="1"/>
              <a:t>React</a:t>
            </a:r>
            <a:r>
              <a:rPr lang="ru-RU" dirty="0"/>
              <a:t> сохранит его и только </a:t>
            </a:r>
            <a:r>
              <a:rPr lang="ru-RU" dirty="0">
                <a:solidFill>
                  <a:schemeClr val="accent6"/>
                </a:solidFill>
              </a:rPr>
              <a:t>присоединит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обработчики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событий</a:t>
            </a:r>
            <a:r>
              <a:rPr lang="ru-RU" dirty="0"/>
              <a:t>, позволяя вам получить очень производительную первую загрузку.</a:t>
            </a:r>
          </a:p>
        </p:txBody>
      </p:sp>
    </p:spTree>
    <p:extLst>
      <p:ext uri="{BB962C8B-B14F-4D97-AF65-F5344CB8AC3E}">
        <p14:creationId xmlns:p14="http://schemas.microsoft.com/office/powerpoint/2010/main" val="181341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Elements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-94874" y="2095500"/>
            <a:ext cx="11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 реализует </a:t>
            </a:r>
            <a:r>
              <a:rPr lang="ru-RU" dirty="0">
                <a:solidFill>
                  <a:schemeClr val="accent6"/>
                </a:solidFill>
              </a:rPr>
              <a:t>независимую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от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браузера</a:t>
            </a:r>
            <a:r>
              <a:rPr lang="ru-RU" dirty="0"/>
              <a:t> </a:t>
            </a:r>
            <a:r>
              <a:rPr lang="ru-RU" dirty="0">
                <a:solidFill>
                  <a:schemeClr val="accent6"/>
                </a:solidFill>
              </a:rPr>
              <a:t>DOM-систему</a:t>
            </a:r>
            <a:r>
              <a:rPr lang="ru-RU" dirty="0"/>
              <a:t> для повышения производительности и кросс-</a:t>
            </a:r>
            <a:r>
              <a:rPr lang="ru-RU" dirty="0" err="1"/>
              <a:t>браузерной</a:t>
            </a:r>
            <a:r>
              <a:rPr lang="ru-RU" dirty="0"/>
              <a:t> совместимости. Разработчики воспользовались возможностью избавиться от нескольких «шероховатостей» в </a:t>
            </a:r>
            <a:r>
              <a:rPr lang="ru-RU" dirty="0" err="1"/>
              <a:t>браузерных</a:t>
            </a:r>
            <a:r>
              <a:rPr lang="ru-RU" dirty="0"/>
              <a:t> реализациях DOM.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94874" y="3696692"/>
            <a:ext cx="11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 err="1">
                <a:solidFill>
                  <a:srgbClr val="333333"/>
                </a:solidFill>
              </a:rPr>
              <a:t>React</a:t>
            </a:r>
            <a:r>
              <a:rPr lang="ru-RU" dirty="0">
                <a:solidFill>
                  <a:srgbClr val="333333"/>
                </a:solidFill>
              </a:rPr>
              <a:t> все свойства и атрибуты DOM (включая обработчики событий) должны быть в верблюжьей нотации.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94874" y="5020885"/>
            <a:ext cx="11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Начиная с версии </a:t>
            </a:r>
            <a:r>
              <a:rPr lang="ru-RU" dirty="0" err="1">
                <a:solidFill>
                  <a:srgbClr val="333333"/>
                </a:solidFill>
              </a:rPr>
              <a:t>React</a:t>
            </a:r>
            <a:r>
              <a:rPr lang="ru-RU" dirty="0">
                <a:solidFill>
                  <a:srgbClr val="333333"/>
                </a:solidFill>
              </a:rPr>
              <a:t> 16, полностью поддерживаются все стандартные и пользовательские атрибуты DOM.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0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SyntheticEvent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825953"/>
            <a:ext cx="1219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Вашим обработчикам событий будут переданы экземпляры </a:t>
            </a:r>
            <a:r>
              <a:rPr lang="ru-RU" dirty="0" err="1">
                <a:solidFill>
                  <a:srgbClr val="FF0000"/>
                </a:solidFill>
              </a:rPr>
              <a:t>SyntheticEvent</a:t>
            </a:r>
            <a:r>
              <a:rPr lang="ru-RU" dirty="0"/>
              <a:t>, который является кросс-</a:t>
            </a:r>
            <a:r>
              <a:rPr lang="ru-RU" dirty="0" err="1"/>
              <a:t>браузерной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оболочкой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вокруг</a:t>
            </a:r>
            <a:r>
              <a:rPr lang="ru-RU" dirty="0"/>
              <a:t> </a:t>
            </a:r>
            <a:r>
              <a:rPr lang="ru-RU" dirty="0" err="1">
                <a:solidFill>
                  <a:srgbClr val="FF0000"/>
                </a:solidFill>
              </a:rPr>
              <a:t>нативного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события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браузера</a:t>
            </a:r>
            <a:r>
              <a:rPr lang="ru-RU" dirty="0"/>
              <a:t>. Он имеет тот же интерфейс, что и </a:t>
            </a:r>
            <a:r>
              <a:rPr lang="ru-RU" dirty="0" err="1"/>
              <a:t>нативное</a:t>
            </a:r>
            <a:r>
              <a:rPr lang="ru-RU" dirty="0"/>
              <a:t> событие браузера, включая методы </a:t>
            </a:r>
            <a:r>
              <a:rPr lang="ru-RU" dirty="0" err="1">
                <a:solidFill>
                  <a:srgbClr val="FF0000"/>
                </a:solidFill>
              </a:rPr>
              <a:t>stopPropagation</a:t>
            </a:r>
            <a:r>
              <a:rPr lang="ru-RU" dirty="0"/>
              <a:t>() и </a:t>
            </a:r>
            <a:r>
              <a:rPr lang="ru-RU" dirty="0" err="1">
                <a:solidFill>
                  <a:srgbClr val="FF0000"/>
                </a:solidFill>
              </a:rPr>
              <a:t>preventDefault</a:t>
            </a:r>
            <a:r>
              <a:rPr lang="ru-RU" dirty="0"/>
              <a:t>(), и имеет отличие в том, что работает </a:t>
            </a:r>
            <a:r>
              <a:rPr lang="ru-RU" dirty="0">
                <a:solidFill>
                  <a:srgbClr val="FF0000"/>
                </a:solidFill>
              </a:rPr>
              <a:t>одинаково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во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всех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браузерах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201028"/>
            <a:ext cx="12192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вы обнаружите, что по какой-то причине вам нужно базовое событие браузера, чтобы получить его, просто используйте атрибут </a:t>
            </a:r>
            <a:r>
              <a:rPr lang="ru-RU" dirty="0" err="1">
                <a:solidFill>
                  <a:srgbClr val="FF0000"/>
                </a:solidFill>
              </a:rPr>
              <a:t>nativeEvent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022105"/>
            <a:ext cx="12192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FF0000"/>
                </a:solidFill>
              </a:rPr>
              <a:t>SyntheticEvent</a:t>
            </a:r>
            <a:r>
              <a:rPr lang="ru-RU" dirty="0"/>
              <a:t> помещается в пул. Это означает, что объект </a:t>
            </a:r>
            <a:r>
              <a:rPr lang="ru-RU" dirty="0" err="1">
                <a:solidFill>
                  <a:srgbClr val="FF0000"/>
                </a:solidFill>
              </a:rPr>
              <a:t>SyntheticEvent</a:t>
            </a:r>
            <a:r>
              <a:rPr lang="ru-RU" dirty="0"/>
              <a:t> будет повторно использован, и все свойства будут аннулированы после того, как отработает </a:t>
            </a:r>
            <a:r>
              <a:rPr lang="ru-RU" dirty="0" err="1"/>
              <a:t>коллбэк</a:t>
            </a:r>
            <a:r>
              <a:rPr lang="ru-RU" dirty="0"/>
              <a:t>-обработчик события. Это сделано из соображений производительности. Таким образом, </a:t>
            </a:r>
            <a:r>
              <a:rPr lang="ru-RU" dirty="0">
                <a:solidFill>
                  <a:srgbClr val="FF0000"/>
                </a:solidFill>
              </a:rPr>
              <a:t>вы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не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можете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получить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доступ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к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событию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асинхронным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способом</a:t>
            </a:r>
            <a:r>
              <a:rPr lang="ru-RU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" y="2281875"/>
            <a:ext cx="658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SyntheticEvent</a:t>
            </a:r>
            <a:r>
              <a:rPr lang="en-US" dirty="0" smtClean="0"/>
              <a:t> </a:t>
            </a:r>
            <a:r>
              <a:rPr lang="ru-RU" dirty="0" smtClean="0"/>
              <a:t>является частью системы событий </a:t>
            </a:r>
            <a:r>
              <a:rPr lang="en-US" dirty="0" smtClean="0"/>
              <a:t>React.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84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8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92D05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624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Adobe Clean</vt:lpstr>
      <vt:lpstr>Century Gothic</vt:lpstr>
      <vt:lpstr>Wingdings 2</vt:lpstr>
      <vt:lpstr>Цитаты</vt:lpstr>
      <vt:lpstr>ReactJS справка</vt:lpstr>
      <vt:lpstr>React.Component</vt:lpstr>
      <vt:lpstr>Жизненный цикл компонента</vt:lpstr>
      <vt:lpstr>ReactDOM</vt:lpstr>
      <vt:lpstr>ReactDOMServer</vt:lpstr>
      <vt:lpstr>DOM Elements</vt:lpstr>
      <vt:lpstr>SyntheticEvent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Пользователь Windows</cp:lastModifiedBy>
  <cp:revision>15</cp:revision>
  <dcterms:created xsi:type="dcterms:W3CDTF">2018-05-11T11:42:53Z</dcterms:created>
  <dcterms:modified xsi:type="dcterms:W3CDTF">2018-06-07T01:02:54Z</dcterms:modified>
</cp:coreProperties>
</file>