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endParaRPr lang="ru-RU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1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Adobe Clean</vt:lpstr>
      <vt:lpstr>Century Gothic</vt:lpstr>
      <vt:lpstr>Wingdings 2</vt:lpstr>
      <vt:lpstr>Цитаты</vt:lpstr>
      <vt:lpstr>ReactJS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Пользователь Windows</cp:lastModifiedBy>
  <cp:revision>1</cp:revision>
  <dcterms:created xsi:type="dcterms:W3CDTF">2018-05-11T11:42:53Z</dcterms:created>
  <dcterms:modified xsi:type="dcterms:W3CDTF">2018-05-11T11:43:54Z</dcterms:modified>
</cp:coreProperties>
</file>