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pen?&amp;editors=001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ocalhost:63342/reactjs-specification-project/web-page/exampl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562" y="1343747"/>
            <a:ext cx="10572000" cy="2971051"/>
          </a:xfrm>
        </p:spPr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endParaRPr lang="ru-RU" dirty="0">
              <a:latin typeface="Adobe Clean" panose="020B05030204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829273"/>
            <a:ext cx="2875935" cy="20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1717"/>
            <a:ext cx="10571998" cy="970450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8516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Код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78013" y="213851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18" y="2661735"/>
            <a:ext cx="3882131" cy="1592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4617661"/>
            <a:ext cx="1098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</a:t>
            </a:r>
            <a:r>
              <a:rPr lang="ru-RU" dirty="0" err="1"/>
              <a:t>React</a:t>
            </a:r>
            <a:r>
              <a:rPr lang="ru-RU" dirty="0"/>
              <a:t> вы можете использовать </a:t>
            </a:r>
            <a:r>
              <a:rPr lang="ru-RU" dirty="0" err="1">
                <a:hlinkClick r:id="rId3"/>
              </a:rPr>
              <a:t>CodePen</a:t>
            </a:r>
            <a:r>
              <a:rPr lang="ru-RU" dirty="0"/>
              <a:t> - платформу для редактирования и хранения кода на HTML, CSS и </a:t>
            </a:r>
            <a:r>
              <a:rPr lang="ru-RU" dirty="0" err="1"/>
              <a:t>JavaScript</a:t>
            </a:r>
            <a:r>
              <a:rPr lang="ru-RU" dirty="0"/>
              <a:t> с просмотром готового результата в браузере. Если же вы предпочитаете работать с локальной средой разработки, то посетите раздел </a:t>
            </a:r>
            <a:r>
              <a:rPr lang="ru-RU" dirty="0">
                <a:hlinkClick r:id="rId4"/>
              </a:rPr>
              <a:t>Установка </a:t>
            </a:r>
            <a:r>
              <a:rPr lang="ru-RU" dirty="0" err="1">
                <a:hlinkClick r:id="rId4"/>
              </a:rPr>
              <a:t>React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61736"/>
            <a:ext cx="4742068" cy="15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15845" y="2639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9" y="2639961"/>
            <a:ext cx="5381625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39" y="3378625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JSX - это расширение для </a:t>
            </a:r>
            <a:r>
              <a:rPr lang="ru-RU" dirty="0" err="1"/>
              <a:t>JavaScript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5380" y="2009019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 </a:t>
            </a:r>
            <a:r>
              <a:rPr lang="en-US" sz="2800" dirty="0" smtClean="0"/>
              <a:t>JSX: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039" y="3747957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JSX не обязателен при работе с </a:t>
            </a:r>
            <a:r>
              <a:rPr lang="ru-RU" dirty="0" err="1"/>
              <a:t>React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11" y="2477729"/>
            <a:ext cx="4161211" cy="424095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137911" y="1976284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729" y="448662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54" y="5015075"/>
            <a:ext cx="4086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8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92D05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36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Adobe Clean</vt:lpstr>
      <vt:lpstr>Arial</vt:lpstr>
      <vt:lpstr>Century Gothic</vt:lpstr>
      <vt:lpstr>Wingdings 2</vt:lpstr>
      <vt:lpstr>Цитаты</vt:lpstr>
      <vt:lpstr>ReactJS</vt:lpstr>
      <vt:lpstr>Hello World</vt:lpstr>
      <vt:lpstr>JSX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Пользователь Windows</cp:lastModifiedBy>
  <cp:revision>5</cp:revision>
  <dcterms:created xsi:type="dcterms:W3CDTF">2018-05-11T11:42:53Z</dcterms:created>
  <dcterms:modified xsi:type="dcterms:W3CDTF">2018-05-29T17:32:23Z</dcterms:modified>
</cp:coreProperties>
</file>