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 Product Insights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t>A Visual Overview of Pricing &amp; Customer Feedback</a:t>
            </a:r>
          </a:p>
          <a:p>
            <a:r>
              <a:t>Deepthi Katta | April 2025 | Tool: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analyze Amazon product data for pricing, discount patterns, and customer satisfaction.</a:t>
            </a:r>
          </a:p>
          <a:p>
            <a:r>
              <a:t>The dashboard helps business stakeholders make data-driven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amazon.csv.csv (Amazon Product &amp; Review Data)</a:t>
            </a:r>
          </a:p>
          <a:p>
            <a:r>
              <a:t>Total Records: 1,465</a:t>
            </a:r>
          </a:p>
          <a:p>
            <a:r>
              <a:t>Key Columns:</a:t>
            </a:r>
          </a:p>
          <a:p>
            <a:r>
              <a:t>- Product Name, Category, Price, Discount, Rating, Reviews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📦 Total Products</a:t>
            </a:r>
          </a:p>
          <a:p>
            <a:r>
              <a:t>⭐ Average Rating</a:t>
            </a:r>
          </a:p>
          <a:p>
            <a:r>
              <a:t>💸 Average Discounted Price</a:t>
            </a:r>
          </a:p>
          <a:p>
            <a:r>
              <a:t>🔻 Average Discount Percentage</a:t>
            </a:r>
          </a:p>
          <a:p>
            <a:r>
              <a:t>🛒 Product Count by Category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Most products fall under a few major categories.</a:t>
            </a:r>
          </a:p>
          <a:p>
            <a:r>
              <a:t>✔ Average product rating is around 4.1 stars.</a:t>
            </a:r>
          </a:p>
          <a:p>
            <a:r>
              <a:t>✔ Many products have discounts over 50%.</a:t>
            </a:r>
          </a:p>
          <a:p>
            <a:r>
              <a:t>✔ Most discounted products are under ₹500.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Promote top-rated and high-discount products.</a:t>
            </a:r>
          </a:p>
          <a:p>
            <a:r>
              <a:t>🔹 Reconsider pricing for low-rated products.</a:t>
            </a:r>
          </a:p>
          <a:p>
            <a:r>
              <a:t>🔹 Identify high-performing categories for seasonal promotions.</a:t>
            </a:r>
          </a:p>
          <a:p>
            <a:r>
              <a:t>🔹 Explore bundling for low-rated, high-discount items.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dashboard helps identify product trends and customer feedback at a glance.</a:t>
            </a:r>
          </a:p>
          <a:p>
            <a:r>
              <a:t>Future Work: Add more time-based metrics if date data becomes available.</a:t>
            </a:r>
          </a:p>
          <a:p>
            <a:r>
              <a:t>Tool Used: Power BI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203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Amazon Product Insights Dashboard</vt:lpstr>
      <vt:lpstr>Objective</vt:lpstr>
      <vt:lpstr>Dataset Overview</vt:lpstr>
      <vt:lpstr>KPIs Tracked</vt:lpstr>
      <vt:lpstr>Key Insights</vt:lpstr>
      <vt:lpstr>Business Recommendations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Insights Dashboard</dc:title>
  <dc:subject/>
  <dc:creator/>
  <cp:keywords/>
  <dc:description>generated using python-pptx</dc:description>
  <cp:lastModifiedBy>Deepthi Katta</cp:lastModifiedBy>
  <cp:revision>2</cp:revision>
  <dcterms:created xsi:type="dcterms:W3CDTF">2013-01-27T09:14:16Z</dcterms:created>
  <dcterms:modified xsi:type="dcterms:W3CDTF">2025-04-25T15:41:31Z</dcterms:modified>
  <cp:category/>
</cp:coreProperties>
</file>