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EDA Report - Credit Card Customer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Exploratory Data Analysis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Financial behavior data</a:t>
            </a:r>
          </a:p>
          <a:p>
            <a:r>
              <a:t>- Missing values dropped</a:t>
            </a:r>
          </a:p>
          <a:p>
            <a:r>
              <a:t>- Continuous numerical features</a:t>
            </a:r>
          </a:p>
          <a:p>
            <a:r>
              <a:t>- Customer credit activities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Histograms -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Right-skewed distributions</a:t>
            </a:r>
          </a:p>
          <a:p>
            <a:r>
              <a:t>- Majority have low balances and purchases</a:t>
            </a:r>
          </a:p>
          <a:p>
            <a:r>
              <a:t>- Few customers show extreme values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Boxplots -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Significant outliers detected</a:t>
            </a:r>
          </a:p>
          <a:p>
            <a:r>
              <a:t>- High variance in BALANCE, PURCHASES, CREDIT_LIMIT</a:t>
            </a:r>
          </a:p>
          <a:p>
            <a:r>
              <a:t>- Spread is uneven across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Scatterplot: BALANCE vs CREDIT_LIMIT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Positive linear trend</a:t>
            </a:r>
          </a:p>
          <a:p>
            <a:r>
              <a:t>- Customers with high credit limits often have high balances</a:t>
            </a:r>
          </a:p>
          <a:p>
            <a:r>
              <a:t>- Many maintain low balances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Scatterplot: PURCHASES vs PAYMENTS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Strong positive relationship</a:t>
            </a:r>
          </a:p>
          <a:p>
            <a:r>
              <a:t>- Some customers overpay relative to purchases</a:t>
            </a:r>
          </a:p>
          <a:p>
            <a:r>
              <a:t>- Consistent spending and repayment behavior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Relationships and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BALANCE ~ CREDIT_LIMIT: Positive correlation</a:t>
            </a:r>
          </a:p>
          <a:p>
            <a:r>
              <a:t>- PURCHASES ~ PAYMENTS: Positive correlation</a:t>
            </a:r>
          </a:p>
          <a:p>
            <a:r>
              <a:t>- Overall right-skewed features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 outliers properly</a:t>
            </a:r>
          </a:p>
          <a:p>
            <a:r>
              <a:t>- Apply normalization/scaling</a:t>
            </a:r>
          </a:p>
          <a:p>
            <a:r>
              <a:t>- Explore customer segmentation</a:t>
            </a:r>
          </a:p>
          <a:p>
            <a:r>
              <a:t>- Future: Clustering or ML modeling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