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Sales Trend Analysis (2025)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Monthly Revenue and Order Volume Report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SQL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sz="1400">
              <a:latin typeface="Times New Roman" pitchFamily="18" charset="0"/>
              <a:cs typeface="Times New Roman" pitchFamily="18" charset="0"/>
            </a:endParaRPr>
          </a:p>
          <a:p>
            <a:r>
              <a:rPr sz="1400" smtClean="0">
                <a:latin typeface="Times New Roman" pitchFamily="18" charset="0"/>
                <a:cs typeface="Times New Roman" pitchFamily="18" charset="0"/>
              </a:rPr>
              <a:t>SQL</a:t>
            </a:r>
            <a:r>
              <a:rPr sz="1400">
                <a:latin typeface="Times New Roman" pitchFamily="18" charset="0"/>
                <a:cs typeface="Times New Roman" pitchFamily="18" charset="0"/>
              </a:rPr>
              <a:t>: Monthly Revenue and Order Volume Analysis for Full Year (2025)</a:t>
            </a:r>
          </a:p>
          <a:p>
            <a:r>
              <a:rPr sz="1400">
                <a:latin typeface="Times New Roman" pitchFamily="18" charset="0"/>
                <a:cs typeface="Times New Roman" pitchFamily="18" charset="0"/>
              </a:rPr>
              <a:t>SELECT </a:t>
            </a:r>
          </a:p>
          <a:p>
            <a:r>
              <a:rPr sz="1400">
                <a:latin typeface="Times New Roman" pitchFamily="18" charset="0"/>
                <a:cs typeface="Times New Roman" pitchFamily="18" charset="0"/>
              </a:rPr>
              <a:t>    EXTRACT(YEAR FROM order_date) AS year,</a:t>
            </a:r>
          </a:p>
          <a:p>
            <a:r>
              <a:rPr sz="1400">
                <a:latin typeface="Times New Roman" pitchFamily="18" charset="0"/>
                <a:cs typeface="Times New Roman" pitchFamily="18" charset="0"/>
              </a:rPr>
              <a:t>    EXTRACT(MONTH FROM order_date) AS month,</a:t>
            </a:r>
          </a:p>
          <a:p>
            <a:r>
              <a:rPr sz="1400">
                <a:latin typeface="Times New Roman" pitchFamily="18" charset="0"/>
                <a:cs typeface="Times New Roman" pitchFamily="18" charset="0"/>
              </a:rPr>
              <a:t>    SUM(amount) AS monthly_revenue,</a:t>
            </a:r>
          </a:p>
          <a:p>
            <a:r>
              <a:rPr sz="1400">
                <a:latin typeface="Times New Roman" pitchFamily="18" charset="0"/>
                <a:cs typeface="Times New Roman" pitchFamily="18" charset="0"/>
              </a:rPr>
              <a:t>    COUNT(DISTINCT order_id) AS order_volume</a:t>
            </a:r>
          </a:p>
          <a:p>
            <a:r>
              <a:rPr sz="1400">
                <a:latin typeface="Times New Roman" pitchFamily="18" charset="0"/>
                <a:cs typeface="Times New Roman" pitchFamily="18" charset="0"/>
              </a:rPr>
              <a:t>FROM </a:t>
            </a:r>
          </a:p>
          <a:p>
            <a:r>
              <a:rPr sz="1400">
                <a:latin typeface="Times New Roman" pitchFamily="18" charset="0"/>
                <a:cs typeface="Times New Roman" pitchFamily="18" charset="0"/>
              </a:rPr>
              <a:t>    orders</a:t>
            </a:r>
          </a:p>
          <a:p>
            <a:r>
              <a:rPr sz="1400">
                <a:latin typeface="Times New Roman" pitchFamily="18" charset="0"/>
                <a:cs typeface="Times New Roman" pitchFamily="18" charset="0"/>
              </a:rPr>
              <a:t>GROUP BY </a:t>
            </a:r>
          </a:p>
          <a:p>
            <a:r>
              <a:rPr sz="1400">
                <a:latin typeface="Times New Roman" pitchFamily="18" charset="0"/>
                <a:cs typeface="Times New Roman" pitchFamily="18" charset="0"/>
              </a:rPr>
              <a:t>    EXTRACT(YEAR FROM order_date),</a:t>
            </a:r>
          </a:p>
          <a:p>
            <a:r>
              <a:rPr sz="1400">
                <a:latin typeface="Times New Roman" pitchFamily="18" charset="0"/>
                <a:cs typeface="Times New Roman" pitchFamily="18" charset="0"/>
              </a:rPr>
              <a:t>    EXTRACT(MONTH FROM order_date)</a:t>
            </a:r>
          </a:p>
          <a:p>
            <a:r>
              <a:rPr sz="1400">
                <a:latin typeface="Times New Roman" pitchFamily="18" charset="0"/>
                <a:cs typeface="Times New Roman" pitchFamily="18" charset="0"/>
              </a:rPr>
              <a:t>ORDER BY </a:t>
            </a:r>
          </a:p>
          <a:p>
            <a:r>
              <a:rPr sz="1400">
                <a:latin typeface="Times New Roman" pitchFamily="18" charset="0"/>
                <a:cs typeface="Times New Roman" pitchFamily="18" charset="0"/>
              </a:rPr>
              <a:t>    year,</a:t>
            </a:r>
          </a:p>
          <a:p>
            <a:r>
              <a:rPr sz="1400">
                <a:latin typeface="Times New Roman" pitchFamily="18" charset="0"/>
                <a:cs typeface="Times New Roman" pitchFamily="18" charset="0"/>
              </a:rPr>
              <a:t>    month;</a:t>
            </a:r>
          </a:p>
          <a:p>
            <a:endParaRPr sz="1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Monthly Sales Results (2025)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t>Sales Trend Analysis Results (Full Year 2025)</a:t>
            </a:r>
          </a:p>
          <a:p>
            <a:endParaRPr/>
          </a:p>
          <a:p>
            <a:r>
              <a:t>Year   Month   Monthly Revenue    Order Volume  </a:t>
            </a:r>
          </a:p>
          <a:p>
            <a:r>
              <a:t>-------------------------------------------------------</a:t>
            </a:r>
          </a:p>
          <a:p>
            <a:r>
              <a:t>2025   1       77876              100           </a:t>
            </a:r>
          </a:p>
          <a:p>
            <a:r>
              <a:t>2025   2       79586              100           </a:t>
            </a:r>
          </a:p>
          <a:p>
            <a:r>
              <a:t>2025   3       76109              100           </a:t>
            </a:r>
          </a:p>
          <a:p>
            <a:r>
              <a:t>2025   4       136402             200           </a:t>
            </a:r>
          </a:p>
          <a:p>
            <a:r>
              <a:t>2025   5       79360              100           </a:t>
            </a:r>
          </a:p>
          <a:p>
            <a:r>
              <a:t>2025   6       81068              100           </a:t>
            </a:r>
          </a:p>
          <a:p>
            <a:r>
              <a:t>2025   7       77654              100           </a:t>
            </a:r>
          </a:p>
          <a:p>
            <a:r>
              <a:t>2025   8       81642              100           </a:t>
            </a:r>
          </a:p>
          <a:p>
            <a:r>
              <a:t>2025   9       85810              100           </a:t>
            </a:r>
          </a:p>
          <a:p>
            <a:r>
              <a:t>2025   10      79133              100           </a:t>
            </a:r>
          </a:p>
          <a:p>
            <a:r>
              <a:t>2025   11      77653              100           </a:t>
            </a:r>
          </a:p>
          <a:p>
            <a:r>
              <a:t>2025   12      78654              100           </a:t>
            </a:r>
          </a:p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Monthly Sales Trend Chart (2025)</a:t>
            </a:r>
          </a:p>
        </p:txBody>
      </p:sp>
      <p:pic>
        <p:nvPicPr>
          <p:cNvPr id="3" name="Picture 2" descr="monthly_sales_trend_full_year_20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8229600" cy="4114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157</Words>
  <Application>Microsoft Macintosh PowerPoint</Application>
  <PresentationFormat>On-screen Show (4:3)</PresentationFormat>
  <Paragraphs>36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Sales Trend Analysis (2025)</vt:lpstr>
      <vt:lpstr>SQL Script</vt:lpstr>
      <vt:lpstr>Monthly Sales Results (2025)</vt:lpstr>
      <vt:lpstr>Monthly Sales Trend Chart (2025)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Trend Analysis (2025)</dc:title>
  <dc:subject/>
  <dc:creator/>
  <cp:keywords/>
  <dc:description>generated using python-pptx</dc:description>
  <cp:lastModifiedBy>Deepthi Katta</cp:lastModifiedBy>
  <cp:revision>2</cp:revision>
  <dcterms:created xsi:type="dcterms:W3CDTF">2013-01-27T09:14:16Z</dcterms:created>
  <dcterms:modified xsi:type="dcterms:W3CDTF">2025-04-29T13:05:54Z</dcterms:modified>
  <cp:category/>
</cp:coreProperties>
</file>