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Furniture</c:v>
                </c:pt>
                <c:pt idx="1">
                  <c:v>Office Supplies</c:v>
                </c:pt>
                <c:pt idx="2">
                  <c:v>Technology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440622.05</c:v>
                </c:pt>
                <c:pt idx="1">
                  <c:v>435552.9</c:v>
                </c:pt>
                <c:pt idx="2">
                  <c:v>369897.18</c:v>
                </c:pt>
              </c:numCache>
            </c:numRef>
          </c:val>
        </c:ser>
        <c:axId val="145224448"/>
        <c:axId val="145225984"/>
      </c:barChart>
      <c:catAx>
        <c:axId val="145224448"/>
        <c:scaling>
          <c:orientation val="minMax"/>
        </c:scaling>
        <c:axPos val="b"/>
        <c:tickLblPos val="nextTo"/>
        <c:crossAx val="145225984"/>
        <c:crosses val="autoZero"/>
        <c:auto val="1"/>
        <c:lblAlgn val="ctr"/>
        <c:lblOffset val="100"/>
      </c:catAx>
      <c:valAx>
        <c:axId val="145225984"/>
        <c:scaling>
          <c:orientation val="minMax"/>
        </c:scaling>
        <c:axPos val="l"/>
        <c:majorGridlines/>
        <c:numFmt formatCode="General" sourceLinked="1"/>
        <c:tickLblPos val="nextTo"/>
        <c:crossAx val="145224448"/>
        <c:crosses val="autoZero"/>
        <c:crossBetween val="between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from Sales, Profit, and Inventory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includes 1,000 retail orders with the following key attributes:</a:t>
            </a:r>
          </a:p>
          <a:p>
            <a:r>
              <a:t>- Sales, Quantity, Discount, Profit</a:t>
            </a:r>
          </a:p>
          <a:p>
            <a:r>
              <a:t>- Inventory Stock and Turnover</a:t>
            </a:r>
          </a:p>
          <a:p>
            <a:r>
              <a:t>- Product Category and Region</a:t>
            </a:r>
          </a:p>
          <a:p>
            <a:r>
              <a:t>- Seasonal Sales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371600"/>
          <a:ext cx="7315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Seasonal sales</a:t>
            </a:r>
            <a:endParaRPr lang="en-US" dirty="0"/>
          </a:p>
        </p:txBody>
      </p:sp>
      <p:pic>
        <p:nvPicPr>
          <p:cNvPr id="3" name="Picture 2" descr="seasonal_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301" y="1531015"/>
            <a:ext cx="6501397" cy="43525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Inventory Turnover </a:t>
            </a:r>
            <a:endParaRPr lang="en-US" dirty="0"/>
          </a:p>
        </p:txBody>
      </p:sp>
      <p:pic>
        <p:nvPicPr>
          <p:cNvPr id="3" name="Picture 2" descr="inventory_turnov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1" y="1571965"/>
            <a:ext cx="7214631" cy="4151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10 Selling Products </a:t>
            </a:r>
            <a:endParaRPr lang="en-US" dirty="0"/>
          </a:p>
        </p:txBody>
      </p:sp>
      <p:pic>
        <p:nvPicPr>
          <p:cNvPr id="3" name="Picture 2" descr="top_selling_produc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71" y="1522270"/>
            <a:ext cx="7223775" cy="4151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Profit by Region</a:t>
            </a:r>
            <a:endParaRPr lang="en-US" dirty="0"/>
          </a:p>
        </p:txBody>
      </p:sp>
      <p:pic>
        <p:nvPicPr>
          <p:cNvPr id="3" name="Picture 2" descr="profit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550" y="1552087"/>
            <a:ext cx="6679706" cy="41513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63</Words>
  <Application>Microsoft Macintosh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Retail Sales Analysis</vt:lpstr>
      <vt:lpstr>Dataset Overview</vt:lpstr>
      <vt:lpstr>Sales by Category</vt:lpstr>
      <vt:lpstr>Seasonal sales</vt:lpstr>
      <vt:lpstr>Inventory Turnover </vt:lpstr>
      <vt:lpstr>Top 10 Selling Products </vt:lpstr>
      <vt:lpstr>Profit by Region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Analysis</dc:title>
  <dc:subject/>
  <dc:creator/>
  <cp:keywords/>
  <dc:description>generated using python-pptx</dc:description>
  <cp:lastModifiedBy>Deepthi Katta</cp:lastModifiedBy>
  <cp:revision>2</cp:revision>
  <dcterms:created xsi:type="dcterms:W3CDTF">2013-01-27T09:14:16Z</dcterms:created>
  <dcterms:modified xsi:type="dcterms:W3CDTF">2025-05-19T10:50:53Z</dcterms:modified>
  <cp:category/>
</cp:coreProperties>
</file>