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13"/>
  </p:notesMasterIdLst>
  <p:sldIdLst>
    <p:sldId id="256" r:id="rId2"/>
    <p:sldId id="261" r:id="rId3"/>
    <p:sldId id="263" r:id="rId4"/>
    <p:sldId id="264" r:id="rId5"/>
    <p:sldId id="265" r:id="rId6"/>
    <p:sldId id="296" r:id="rId7"/>
    <p:sldId id="297" r:id="rId8"/>
    <p:sldId id="294" r:id="rId9"/>
    <p:sldId id="295" r:id="rId10"/>
    <p:sldId id="298" r:id="rId11"/>
    <p:sldId id="288" r:id="rId12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4"/>
    </p:embeddedFont>
    <p:embeddedFont>
      <p:font typeface="Poppins Medium" panose="00000600000000000000" pitchFamily="2" charset="0"/>
      <p:regular r:id="rId15"/>
      <p:bold r:id="rId16"/>
      <p:italic r:id="rId17"/>
      <p:boldItalic r:id="rId18"/>
    </p:embeddedFont>
    <p:embeddedFont>
      <p:font typeface="Poppins SemiBold" panose="00000700000000000000" pitchFamily="2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708D21-40B8-4E8D-B405-9B02CA020B05}">
  <a:tblStyle styleId="{29708D21-40B8-4E8D-B405-9B02CA020B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878" y="-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SYA KATTA" userId="7afba89f87eeab89" providerId="LiveId" clId="{A352FFE1-CE97-453C-9BEA-8E81286A619E}"/>
    <pc:docChg chg="custSel modSld">
      <pc:chgData name="LASYA KATTA" userId="7afba89f87eeab89" providerId="LiveId" clId="{A352FFE1-CE97-453C-9BEA-8E81286A619E}" dt="2025-04-04T20:58:34.074" v="9" actId="1076"/>
      <pc:docMkLst>
        <pc:docMk/>
      </pc:docMkLst>
      <pc:sldChg chg="modSp mod">
        <pc:chgData name="LASYA KATTA" userId="7afba89f87eeab89" providerId="LiveId" clId="{A352FFE1-CE97-453C-9BEA-8E81286A619E}" dt="2025-04-04T18:03:12.268" v="1" actId="14100"/>
        <pc:sldMkLst>
          <pc:docMk/>
          <pc:sldMk cId="0" sldId="256"/>
        </pc:sldMkLst>
        <pc:spChg chg="mod">
          <ac:chgData name="LASYA KATTA" userId="7afba89f87eeab89" providerId="LiveId" clId="{A352FFE1-CE97-453C-9BEA-8E81286A619E}" dt="2025-04-04T18:03:12.268" v="1" actId="14100"/>
          <ac:spMkLst>
            <pc:docMk/>
            <pc:sldMk cId="0" sldId="256"/>
            <ac:spMk id="1264" creationId="{00000000-0000-0000-0000-000000000000}"/>
          </ac:spMkLst>
        </pc:spChg>
      </pc:sldChg>
      <pc:sldChg chg="addSp delSp modSp mod">
        <pc:chgData name="LASYA KATTA" userId="7afba89f87eeab89" providerId="LiveId" clId="{A352FFE1-CE97-453C-9BEA-8E81286A619E}" dt="2025-04-04T20:58:34.074" v="9" actId="1076"/>
        <pc:sldMkLst>
          <pc:docMk/>
          <pc:sldMk cId="0" sldId="294"/>
        </pc:sldMkLst>
        <pc:spChg chg="add del mod">
          <ac:chgData name="LASYA KATTA" userId="7afba89f87eeab89" providerId="LiveId" clId="{A352FFE1-CE97-453C-9BEA-8E81286A619E}" dt="2025-04-04T20:58:04.732" v="3" actId="478"/>
          <ac:spMkLst>
            <pc:docMk/>
            <pc:sldMk cId="0" sldId="294"/>
            <ac:spMk id="3" creationId="{D4BBE00F-A05E-571D-0106-BB8FDF98D020}"/>
          </ac:spMkLst>
        </pc:spChg>
        <pc:spChg chg="mod">
          <ac:chgData name="LASYA KATTA" userId="7afba89f87eeab89" providerId="LiveId" clId="{A352FFE1-CE97-453C-9BEA-8E81286A619E}" dt="2025-04-04T20:58:23.154" v="7" actId="1076"/>
          <ac:spMkLst>
            <pc:docMk/>
            <pc:sldMk cId="0" sldId="294"/>
            <ac:spMk id="4" creationId="{B030D0B9-8DF8-F8FE-9EA6-7C7EF1CCF1AA}"/>
          </ac:spMkLst>
        </pc:spChg>
        <pc:spChg chg="mod">
          <ac:chgData name="LASYA KATTA" userId="7afba89f87eeab89" providerId="LiveId" clId="{A352FFE1-CE97-453C-9BEA-8E81286A619E}" dt="2025-04-04T20:58:23.154" v="7" actId="1076"/>
          <ac:spMkLst>
            <pc:docMk/>
            <pc:sldMk cId="0" sldId="294"/>
            <ac:spMk id="5" creationId="{12A44FEC-F0E3-B36B-5F19-B54D49443C54}"/>
          </ac:spMkLst>
        </pc:spChg>
        <pc:spChg chg="mod">
          <ac:chgData name="LASYA KATTA" userId="7afba89f87eeab89" providerId="LiveId" clId="{A352FFE1-CE97-453C-9BEA-8E81286A619E}" dt="2025-04-04T20:58:23.154" v="7" actId="1076"/>
          <ac:spMkLst>
            <pc:docMk/>
            <pc:sldMk cId="0" sldId="294"/>
            <ac:spMk id="6" creationId="{0B087AA8-1EDD-8B56-67AA-CDA2AF992280}"/>
          </ac:spMkLst>
        </pc:spChg>
        <pc:spChg chg="add del mod">
          <ac:chgData name="LASYA KATTA" userId="7afba89f87eeab89" providerId="LiveId" clId="{A352FFE1-CE97-453C-9BEA-8E81286A619E}" dt="2025-04-04T20:58:13.383" v="6" actId="478"/>
          <ac:spMkLst>
            <pc:docMk/>
            <pc:sldMk cId="0" sldId="294"/>
            <ac:spMk id="8" creationId="{C2FF716C-B37A-F62D-6BB2-756428A7B155}"/>
          </ac:spMkLst>
        </pc:spChg>
        <pc:spChg chg="mod">
          <ac:chgData name="LASYA KATTA" userId="7afba89f87eeab89" providerId="LiveId" clId="{A352FFE1-CE97-453C-9BEA-8E81286A619E}" dt="2025-04-04T20:58:30.379" v="8" actId="1076"/>
          <ac:spMkLst>
            <pc:docMk/>
            <pc:sldMk cId="0" sldId="294"/>
            <ac:spMk id="10" creationId="{001FF1D7-CCCB-3573-9A1F-F93A5D77DC52}"/>
          </ac:spMkLst>
        </pc:spChg>
        <pc:spChg chg="mod">
          <ac:chgData name="LASYA KATTA" userId="7afba89f87eeab89" providerId="LiveId" clId="{A352FFE1-CE97-453C-9BEA-8E81286A619E}" dt="2025-04-04T20:58:23.154" v="7" actId="1076"/>
          <ac:spMkLst>
            <pc:docMk/>
            <pc:sldMk cId="0" sldId="294"/>
            <ac:spMk id="1426" creationId="{00000000-0000-0000-0000-000000000000}"/>
          </ac:spMkLst>
        </pc:spChg>
        <pc:spChg chg="mod">
          <ac:chgData name="LASYA KATTA" userId="7afba89f87eeab89" providerId="LiveId" clId="{A352FFE1-CE97-453C-9BEA-8E81286A619E}" dt="2025-04-04T20:58:34.074" v="9" actId="1076"/>
          <ac:spMkLst>
            <pc:docMk/>
            <pc:sldMk cId="0" sldId="294"/>
            <ac:spMk id="1427" creationId="{00000000-0000-0000-0000-000000000000}"/>
          </ac:spMkLst>
        </pc:spChg>
        <pc:spChg chg="mod">
          <ac:chgData name="LASYA KATTA" userId="7afba89f87eeab89" providerId="LiveId" clId="{A352FFE1-CE97-453C-9BEA-8E81286A619E}" dt="2025-04-04T20:58:23.154" v="7" actId="1076"/>
          <ac:spMkLst>
            <pc:docMk/>
            <pc:sldMk cId="0" sldId="294"/>
            <ac:spMk id="1428" creationId="{00000000-0000-0000-0000-000000000000}"/>
          </ac:spMkLst>
        </pc:spChg>
        <pc:spChg chg="del">
          <ac:chgData name="LASYA KATTA" userId="7afba89f87eeab89" providerId="LiveId" clId="{A352FFE1-CE97-453C-9BEA-8E81286A619E}" dt="2025-04-04T20:58:00.829" v="2" actId="478"/>
          <ac:spMkLst>
            <pc:docMk/>
            <pc:sldMk cId="0" sldId="294"/>
            <ac:spMk id="1429" creationId="{00000000-0000-0000-0000-000000000000}"/>
          </ac:spMkLst>
        </pc:spChg>
        <pc:spChg chg="del mod">
          <ac:chgData name="LASYA KATTA" userId="7afba89f87eeab89" providerId="LiveId" clId="{A352FFE1-CE97-453C-9BEA-8E81286A619E}" dt="2025-04-04T20:58:08.024" v="5" actId="478"/>
          <ac:spMkLst>
            <pc:docMk/>
            <pc:sldMk cId="0" sldId="294"/>
            <ac:spMk id="1432" creationId="{00000000-0000-0000-0000-000000000000}"/>
          </ac:spMkLst>
        </pc:spChg>
        <pc:grpChg chg="mod">
          <ac:chgData name="LASYA KATTA" userId="7afba89f87eeab89" providerId="LiveId" clId="{A352FFE1-CE97-453C-9BEA-8E81286A619E}" dt="2025-04-04T20:58:30.379" v="8" actId="1076"/>
          <ac:grpSpMkLst>
            <pc:docMk/>
            <pc:sldMk cId="0" sldId="294"/>
            <ac:grpSpMk id="50" creationId="{71A5EED7-C82A-D6D6-357A-88ABA2A14A9D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2880bcb85c6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2880bcb85c6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>
          <a:extLst>
            <a:ext uri="{FF2B5EF4-FFF2-40B4-BE49-F238E27FC236}">
              <a16:creationId xmlns:a16="http://schemas.microsoft.com/office/drawing/2014/main" id="{A820C427-6D0B-9686-9442-84606BA3C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8a0eaa150d_0_84:notes">
            <a:extLst>
              <a:ext uri="{FF2B5EF4-FFF2-40B4-BE49-F238E27FC236}">
                <a16:creationId xmlns:a16="http://schemas.microsoft.com/office/drawing/2014/main" id="{351F206F-3419-B65C-B3F6-E34A1BDDBB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8a0eaa150d_0_84:notes">
            <a:extLst>
              <a:ext uri="{FF2B5EF4-FFF2-40B4-BE49-F238E27FC236}">
                <a16:creationId xmlns:a16="http://schemas.microsoft.com/office/drawing/2014/main" id="{2835EE52-F0DD-4566-24B5-D485175EE2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1964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28a0eaa150d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6" name="Google Shape;1816;g28a0eaa150d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28a0eaa150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28a0eaa150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28a0eaa150d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28a0eaa150d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28a0eaa150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28a0eaa150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8a0eaa150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8a0eaa150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7">
          <a:extLst>
            <a:ext uri="{FF2B5EF4-FFF2-40B4-BE49-F238E27FC236}">
              <a16:creationId xmlns:a16="http://schemas.microsoft.com/office/drawing/2014/main" id="{8F7D7254-C66B-4D80-F6D1-8F06692DF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28a0eaa150d_0_265:notes">
            <a:extLst>
              <a:ext uri="{FF2B5EF4-FFF2-40B4-BE49-F238E27FC236}">
                <a16:creationId xmlns:a16="http://schemas.microsoft.com/office/drawing/2014/main" id="{E5FDA0CE-168F-49C5-55B9-ED0E12DDE8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28a0eaa150d_0_265:notes">
            <a:extLst>
              <a:ext uri="{FF2B5EF4-FFF2-40B4-BE49-F238E27FC236}">
                <a16:creationId xmlns:a16="http://schemas.microsoft.com/office/drawing/2014/main" id="{4CB14016-1320-A502-0FFF-23F42A6436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66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>
          <a:extLst>
            <a:ext uri="{FF2B5EF4-FFF2-40B4-BE49-F238E27FC236}">
              <a16:creationId xmlns:a16="http://schemas.microsoft.com/office/drawing/2014/main" id="{6CA29442-3ED9-F8C1-953E-0A5242153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8a0eaa150d_0_84:notes">
            <a:extLst>
              <a:ext uri="{FF2B5EF4-FFF2-40B4-BE49-F238E27FC236}">
                <a16:creationId xmlns:a16="http://schemas.microsoft.com/office/drawing/2014/main" id="{E63B3328-05D8-588D-1483-6736EEEA5D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8a0eaa150d_0_84:notes">
            <a:extLst>
              <a:ext uri="{FF2B5EF4-FFF2-40B4-BE49-F238E27FC236}">
                <a16:creationId xmlns:a16="http://schemas.microsoft.com/office/drawing/2014/main" id="{2D47977E-E6B7-8B57-6135-33EE9BFACE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808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8a0eaa150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8a0eaa150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>
          <a:extLst>
            <a:ext uri="{FF2B5EF4-FFF2-40B4-BE49-F238E27FC236}">
              <a16:creationId xmlns:a16="http://schemas.microsoft.com/office/drawing/2014/main" id="{89CED3C5-5073-FDA7-CD19-6CBEEB135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8a0eaa150d_0_84:notes">
            <a:extLst>
              <a:ext uri="{FF2B5EF4-FFF2-40B4-BE49-F238E27FC236}">
                <a16:creationId xmlns:a16="http://schemas.microsoft.com/office/drawing/2014/main" id="{D3964A7B-A3A9-F162-CEFD-40E4AA00CC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8a0eaa150d_0_84:notes">
            <a:extLst>
              <a:ext uri="{FF2B5EF4-FFF2-40B4-BE49-F238E27FC236}">
                <a16:creationId xmlns:a16="http://schemas.microsoft.com/office/drawing/2014/main" id="{A8CB63CE-1430-3383-8965-03243CC587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634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295550" y="2437150"/>
            <a:ext cx="631500" cy="721150"/>
            <a:chOff x="6533825" y="4313425"/>
            <a:chExt cx="631500" cy="721150"/>
          </a:xfrm>
        </p:grpSpPr>
        <p:sp>
          <p:nvSpPr>
            <p:cNvPr id="10" name="Google Shape;10;p2"/>
            <p:cNvSpPr/>
            <p:nvPr/>
          </p:nvSpPr>
          <p:spPr>
            <a:xfrm>
              <a:off x="6965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965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965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965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65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21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821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21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821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821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109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109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109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09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109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677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677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677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677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677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33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33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533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533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533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7271250" y="3754850"/>
            <a:ext cx="3382300" cy="1993950"/>
            <a:chOff x="1317925" y="2802775"/>
            <a:chExt cx="3382300" cy="1993950"/>
          </a:xfrm>
        </p:grpSpPr>
        <p:sp>
          <p:nvSpPr>
            <p:cNvPr id="36" name="Google Shape;36;p2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flipH="1">
            <a:off x="2244842" y="4599425"/>
            <a:ext cx="4489475" cy="193775"/>
            <a:chOff x="1784500" y="1867350"/>
            <a:chExt cx="4489475" cy="193775"/>
          </a:xfrm>
        </p:grpSpPr>
        <p:sp>
          <p:nvSpPr>
            <p:cNvPr id="49" name="Google Shape;49;p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2328517" y="345725"/>
            <a:ext cx="4489475" cy="193775"/>
            <a:chOff x="1784500" y="1867350"/>
            <a:chExt cx="4489475" cy="193775"/>
          </a:xfrm>
        </p:grpSpPr>
        <p:sp>
          <p:nvSpPr>
            <p:cNvPr id="53" name="Google Shape;53;p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2"/>
          <p:cNvSpPr txBox="1">
            <a:spLocks noGrp="1"/>
          </p:cNvSpPr>
          <p:nvPr>
            <p:ph type="ctrTitle"/>
          </p:nvPr>
        </p:nvSpPr>
        <p:spPr>
          <a:xfrm>
            <a:off x="1986225" y="1251900"/>
            <a:ext cx="5174100" cy="21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2"/>
          <p:cNvSpPr txBox="1">
            <a:spLocks noGrp="1"/>
          </p:cNvSpPr>
          <p:nvPr>
            <p:ph type="subTitle" idx="1"/>
          </p:nvPr>
        </p:nvSpPr>
        <p:spPr>
          <a:xfrm>
            <a:off x="1986214" y="3423425"/>
            <a:ext cx="51741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6" name="Google Shape;1236;p42"/>
          <p:cNvGrpSpPr/>
          <p:nvPr/>
        </p:nvGrpSpPr>
        <p:grpSpPr>
          <a:xfrm>
            <a:off x="7271250" y="3754850"/>
            <a:ext cx="3382300" cy="1993950"/>
            <a:chOff x="1317925" y="2802775"/>
            <a:chExt cx="3382300" cy="1993950"/>
          </a:xfrm>
        </p:grpSpPr>
        <p:sp>
          <p:nvSpPr>
            <p:cNvPr id="1237" name="Google Shape;1237;p42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2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2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2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2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2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2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2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2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2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2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2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2"/>
          <p:cNvGrpSpPr/>
          <p:nvPr/>
        </p:nvGrpSpPr>
        <p:grpSpPr>
          <a:xfrm flipH="1">
            <a:off x="2244842" y="345725"/>
            <a:ext cx="4489475" cy="193775"/>
            <a:chOff x="1784500" y="1867350"/>
            <a:chExt cx="4489475" cy="193775"/>
          </a:xfrm>
        </p:grpSpPr>
        <p:sp>
          <p:nvSpPr>
            <p:cNvPr id="1250" name="Google Shape;1250;p4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3" name="Google Shape;1253;p42"/>
          <p:cNvSpPr/>
          <p:nvPr/>
        </p:nvSpPr>
        <p:spPr>
          <a:xfrm>
            <a:off x="4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5"/>
          <p:cNvGrpSpPr/>
          <p:nvPr/>
        </p:nvGrpSpPr>
        <p:grpSpPr>
          <a:xfrm flipH="1">
            <a:off x="7919517" y="3983460"/>
            <a:ext cx="1895833" cy="1895866"/>
            <a:chOff x="3835450" y="-252000"/>
            <a:chExt cx="1445325" cy="1445350"/>
          </a:xfrm>
        </p:grpSpPr>
        <p:sp>
          <p:nvSpPr>
            <p:cNvPr id="142" name="Google Shape;142;p5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5"/>
          <p:cNvGrpSpPr/>
          <p:nvPr/>
        </p:nvGrpSpPr>
        <p:grpSpPr>
          <a:xfrm flipH="1">
            <a:off x="-1513236" y="3983450"/>
            <a:ext cx="3382300" cy="1993950"/>
            <a:chOff x="1317925" y="2802775"/>
            <a:chExt cx="3382300" cy="1993950"/>
          </a:xfrm>
        </p:grpSpPr>
        <p:sp>
          <p:nvSpPr>
            <p:cNvPr id="148" name="Google Shape;148;p5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5"/>
          <p:cNvGrpSpPr/>
          <p:nvPr/>
        </p:nvGrpSpPr>
        <p:grpSpPr>
          <a:xfrm>
            <a:off x="-1021739" y="0"/>
            <a:ext cx="1734954" cy="1734954"/>
            <a:chOff x="6340050" y="754850"/>
            <a:chExt cx="1595800" cy="1595800"/>
          </a:xfrm>
        </p:grpSpPr>
        <p:sp>
          <p:nvSpPr>
            <p:cNvPr id="161" name="Google Shape;161;p5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 flipH="1">
            <a:off x="7855963" y="-320208"/>
            <a:ext cx="1604419" cy="1604360"/>
            <a:chOff x="-74975" y="157600"/>
            <a:chExt cx="1604419" cy="1604360"/>
          </a:xfrm>
        </p:grpSpPr>
        <p:sp>
          <p:nvSpPr>
            <p:cNvPr id="165" name="Google Shape;165;p5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5"/>
          <p:cNvSpPr txBox="1">
            <a:spLocks noGrp="1"/>
          </p:cNvSpPr>
          <p:nvPr>
            <p:ph type="subTitle" idx="1"/>
          </p:nvPr>
        </p:nvSpPr>
        <p:spPr>
          <a:xfrm>
            <a:off x="1140900" y="1990825"/>
            <a:ext cx="3256800" cy="19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5"/>
          <p:cNvSpPr txBox="1">
            <a:spLocks noGrp="1"/>
          </p:cNvSpPr>
          <p:nvPr>
            <p:ph type="subTitle" idx="2"/>
          </p:nvPr>
        </p:nvSpPr>
        <p:spPr>
          <a:xfrm>
            <a:off x="4746300" y="1990825"/>
            <a:ext cx="3256800" cy="19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>
            <a:spLocks noGrp="1"/>
          </p:cNvSpPr>
          <p:nvPr>
            <p:ph type="subTitle" idx="1"/>
          </p:nvPr>
        </p:nvSpPr>
        <p:spPr>
          <a:xfrm>
            <a:off x="1886850" y="2289150"/>
            <a:ext cx="5370300" cy="14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9"/>
          <p:cNvSpPr txBox="1">
            <a:spLocks noGrp="1"/>
          </p:cNvSpPr>
          <p:nvPr>
            <p:ph type="title"/>
          </p:nvPr>
        </p:nvSpPr>
        <p:spPr>
          <a:xfrm>
            <a:off x="1886850" y="1382250"/>
            <a:ext cx="5370300" cy="9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53" name="Google Shape;253;p9"/>
          <p:cNvGrpSpPr/>
          <p:nvPr/>
        </p:nvGrpSpPr>
        <p:grpSpPr>
          <a:xfrm>
            <a:off x="3176813" y="4566944"/>
            <a:ext cx="2790375" cy="64975"/>
            <a:chOff x="5954300" y="4334988"/>
            <a:chExt cx="2790375" cy="64975"/>
          </a:xfrm>
        </p:grpSpPr>
        <p:sp>
          <p:nvSpPr>
            <p:cNvPr id="254" name="Google Shape;254;p9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9"/>
          <p:cNvSpPr/>
          <p:nvPr/>
        </p:nvSpPr>
        <p:spPr>
          <a:xfrm flipH="1">
            <a:off x="5714833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" name="Google Shape;530;p19"/>
          <p:cNvGrpSpPr/>
          <p:nvPr/>
        </p:nvGrpSpPr>
        <p:grpSpPr>
          <a:xfrm>
            <a:off x="-1978450" y="1225934"/>
            <a:ext cx="2691676" cy="2691631"/>
            <a:chOff x="5165750" y="-1146341"/>
            <a:chExt cx="2691676" cy="2691631"/>
          </a:xfrm>
        </p:grpSpPr>
        <p:sp>
          <p:nvSpPr>
            <p:cNvPr id="531" name="Google Shape;531;p19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9"/>
          <p:cNvGrpSpPr/>
          <p:nvPr/>
        </p:nvGrpSpPr>
        <p:grpSpPr>
          <a:xfrm>
            <a:off x="8430782" y="539079"/>
            <a:ext cx="2471175" cy="2747975"/>
            <a:chOff x="7398357" y="-662077"/>
            <a:chExt cx="2471175" cy="2747975"/>
          </a:xfrm>
        </p:grpSpPr>
        <p:sp>
          <p:nvSpPr>
            <p:cNvPr id="541" name="Google Shape;541;p19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9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9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9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9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19"/>
          <p:cNvSpPr txBox="1">
            <a:spLocks noGrp="1"/>
          </p:cNvSpPr>
          <p:nvPr>
            <p:ph type="subTitle" idx="1"/>
          </p:nvPr>
        </p:nvSpPr>
        <p:spPr>
          <a:xfrm>
            <a:off x="1490350" y="2470942"/>
            <a:ext cx="2632200" cy="5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7" name="Google Shape;547;p19"/>
          <p:cNvSpPr txBox="1">
            <a:spLocks noGrp="1"/>
          </p:cNvSpPr>
          <p:nvPr>
            <p:ph type="subTitle" idx="2"/>
          </p:nvPr>
        </p:nvSpPr>
        <p:spPr>
          <a:xfrm>
            <a:off x="5021500" y="2470942"/>
            <a:ext cx="2632200" cy="5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8" name="Google Shape;548;p19"/>
          <p:cNvSpPr txBox="1">
            <a:spLocks noGrp="1"/>
          </p:cNvSpPr>
          <p:nvPr>
            <p:ph type="subTitle" idx="3"/>
          </p:nvPr>
        </p:nvSpPr>
        <p:spPr>
          <a:xfrm>
            <a:off x="1490350" y="2841412"/>
            <a:ext cx="26322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19"/>
          <p:cNvSpPr txBox="1">
            <a:spLocks noGrp="1"/>
          </p:cNvSpPr>
          <p:nvPr>
            <p:ph type="subTitle" idx="4"/>
          </p:nvPr>
        </p:nvSpPr>
        <p:spPr>
          <a:xfrm>
            <a:off x="5021501" y="2841412"/>
            <a:ext cx="26322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19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23"/>
          <p:cNvGrpSpPr/>
          <p:nvPr/>
        </p:nvGrpSpPr>
        <p:grpSpPr>
          <a:xfrm flipH="1">
            <a:off x="2327254" y="4599425"/>
            <a:ext cx="4489475" cy="193775"/>
            <a:chOff x="1784500" y="1867350"/>
            <a:chExt cx="4489475" cy="193775"/>
          </a:xfrm>
        </p:grpSpPr>
        <p:sp>
          <p:nvSpPr>
            <p:cNvPr id="636" name="Google Shape;636;p23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3"/>
          <p:cNvGrpSpPr/>
          <p:nvPr/>
        </p:nvGrpSpPr>
        <p:grpSpPr>
          <a:xfrm rot="10800000" flipH="1">
            <a:off x="7381130" y="-502690"/>
            <a:ext cx="3382300" cy="1993950"/>
            <a:chOff x="1317925" y="2802775"/>
            <a:chExt cx="3382300" cy="1993950"/>
          </a:xfrm>
        </p:grpSpPr>
        <p:sp>
          <p:nvSpPr>
            <p:cNvPr id="640" name="Google Shape;640;p23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23"/>
          <p:cNvGrpSpPr/>
          <p:nvPr/>
        </p:nvGrpSpPr>
        <p:grpSpPr>
          <a:xfrm>
            <a:off x="-1021726" y="1704275"/>
            <a:ext cx="1734954" cy="1734954"/>
            <a:chOff x="6340050" y="754850"/>
            <a:chExt cx="1595800" cy="1595800"/>
          </a:xfrm>
        </p:grpSpPr>
        <p:sp>
          <p:nvSpPr>
            <p:cNvPr id="653" name="Google Shape;653;p23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6" name="Google Shape;656;p23"/>
          <p:cNvSpPr txBox="1">
            <a:spLocks noGrp="1"/>
          </p:cNvSpPr>
          <p:nvPr>
            <p:ph type="subTitle" idx="1"/>
          </p:nvPr>
        </p:nvSpPr>
        <p:spPr>
          <a:xfrm>
            <a:off x="1235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7" name="Google Shape;657;p23"/>
          <p:cNvSpPr txBox="1">
            <a:spLocks noGrp="1"/>
          </p:cNvSpPr>
          <p:nvPr>
            <p:ph type="subTitle" idx="2"/>
          </p:nvPr>
        </p:nvSpPr>
        <p:spPr>
          <a:xfrm>
            <a:off x="1235850" y="2881226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23"/>
          <p:cNvSpPr txBox="1">
            <a:spLocks noGrp="1"/>
          </p:cNvSpPr>
          <p:nvPr>
            <p:ph type="subTitle" idx="3"/>
          </p:nvPr>
        </p:nvSpPr>
        <p:spPr>
          <a:xfrm>
            <a:off x="3614850" y="2881225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23"/>
          <p:cNvSpPr txBox="1">
            <a:spLocks noGrp="1"/>
          </p:cNvSpPr>
          <p:nvPr>
            <p:ph type="subTitle" idx="4"/>
          </p:nvPr>
        </p:nvSpPr>
        <p:spPr>
          <a:xfrm>
            <a:off x="5993850" y="2881225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23"/>
          <p:cNvSpPr txBox="1">
            <a:spLocks noGrp="1"/>
          </p:cNvSpPr>
          <p:nvPr>
            <p:ph type="subTitle" idx="5"/>
          </p:nvPr>
        </p:nvSpPr>
        <p:spPr>
          <a:xfrm>
            <a:off x="3614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1" name="Google Shape;661;p23"/>
          <p:cNvSpPr txBox="1">
            <a:spLocks noGrp="1"/>
          </p:cNvSpPr>
          <p:nvPr>
            <p:ph type="subTitle" idx="6"/>
          </p:nvPr>
        </p:nvSpPr>
        <p:spPr>
          <a:xfrm>
            <a:off x="5993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2" name="Google Shape;662;p23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4"/>
          <p:cNvSpPr/>
          <p:nvPr/>
        </p:nvSpPr>
        <p:spPr>
          <a:xfrm>
            <a:off x="-11563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24"/>
          <p:cNvGrpSpPr/>
          <p:nvPr/>
        </p:nvGrpSpPr>
        <p:grpSpPr>
          <a:xfrm flipH="1">
            <a:off x="-1995452" y="407034"/>
            <a:ext cx="2691676" cy="2691631"/>
            <a:chOff x="5165750" y="-1146341"/>
            <a:chExt cx="2691676" cy="2691631"/>
          </a:xfrm>
        </p:grpSpPr>
        <p:sp>
          <p:nvSpPr>
            <p:cNvPr id="666" name="Google Shape;666;p24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>
            <a:off x="5628833" y="4828856"/>
            <a:ext cx="2790375" cy="64975"/>
            <a:chOff x="5954300" y="4334988"/>
            <a:chExt cx="2790375" cy="64975"/>
          </a:xfrm>
        </p:grpSpPr>
        <p:sp>
          <p:nvSpPr>
            <p:cNvPr id="676" name="Google Shape;676;p24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4"/>
          <p:cNvGrpSpPr/>
          <p:nvPr/>
        </p:nvGrpSpPr>
        <p:grpSpPr>
          <a:xfrm flipH="1">
            <a:off x="7841608" y="-320208"/>
            <a:ext cx="1604419" cy="1604360"/>
            <a:chOff x="-74975" y="157600"/>
            <a:chExt cx="1604419" cy="1604360"/>
          </a:xfrm>
        </p:grpSpPr>
        <p:sp>
          <p:nvSpPr>
            <p:cNvPr id="697" name="Google Shape;697;p24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24"/>
          <p:cNvSpPr txBox="1">
            <a:spLocks noGrp="1"/>
          </p:cNvSpPr>
          <p:nvPr>
            <p:ph type="subTitle" idx="1"/>
          </p:nvPr>
        </p:nvSpPr>
        <p:spPr>
          <a:xfrm>
            <a:off x="2314613" y="1788875"/>
            <a:ext cx="1891500" cy="46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7" name="Google Shape;707;p24"/>
          <p:cNvSpPr txBox="1">
            <a:spLocks noGrp="1"/>
          </p:cNvSpPr>
          <p:nvPr>
            <p:ph type="subTitle" idx="2"/>
          </p:nvPr>
        </p:nvSpPr>
        <p:spPr>
          <a:xfrm>
            <a:off x="2314613" y="211520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24"/>
          <p:cNvSpPr txBox="1">
            <a:spLocks noGrp="1"/>
          </p:cNvSpPr>
          <p:nvPr>
            <p:ph type="subTitle" idx="3"/>
          </p:nvPr>
        </p:nvSpPr>
        <p:spPr>
          <a:xfrm>
            <a:off x="4937889" y="211520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9" name="Google Shape;709;p24"/>
          <p:cNvSpPr txBox="1">
            <a:spLocks noGrp="1"/>
          </p:cNvSpPr>
          <p:nvPr>
            <p:ph type="subTitle" idx="4"/>
          </p:nvPr>
        </p:nvSpPr>
        <p:spPr>
          <a:xfrm>
            <a:off x="2314613" y="3415471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24"/>
          <p:cNvSpPr txBox="1">
            <a:spLocks noGrp="1"/>
          </p:cNvSpPr>
          <p:nvPr>
            <p:ph type="subTitle" idx="5"/>
          </p:nvPr>
        </p:nvSpPr>
        <p:spPr>
          <a:xfrm>
            <a:off x="4937889" y="3415471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24"/>
          <p:cNvSpPr txBox="1">
            <a:spLocks noGrp="1"/>
          </p:cNvSpPr>
          <p:nvPr>
            <p:ph type="subTitle" idx="6"/>
          </p:nvPr>
        </p:nvSpPr>
        <p:spPr>
          <a:xfrm>
            <a:off x="2314613" y="298169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2" name="Google Shape;712;p24"/>
          <p:cNvSpPr txBox="1">
            <a:spLocks noGrp="1"/>
          </p:cNvSpPr>
          <p:nvPr>
            <p:ph type="subTitle" idx="7"/>
          </p:nvPr>
        </p:nvSpPr>
        <p:spPr>
          <a:xfrm>
            <a:off x="4937887" y="1788875"/>
            <a:ext cx="1891500" cy="46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3" name="Google Shape;713;p24"/>
          <p:cNvSpPr txBox="1">
            <a:spLocks noGrp="1"/>
          </p:cNvSpPr>
          <p:nvPr>
            <p:ph type="subTitle" idx="8"/>
          </p:nvPr>
        </p:nvSpPr>
        <p:spPr>
          <a:xfrm>
            <a:off x="4937887" y="298169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4" name="Google Shape;714;p24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8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36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36"/>
          <p:cNvGrpSpPr/>
          <p:nvPr/>
        </p:nvGrpSpPr>
        <p:grpSpPr>
          <a:xfrm rot="10800000">
            <a:off x="-1421297" y="-502690"/>
            <a:ext cx="3382300" cy="1993950"/>
            <a:chOff x="1317925" y="2802775"/>
            <a:chExt cx="3382300" cy="1993950"/>
          </a:xfrm>
        </p:grpSpPr>
        <p:sp>
          <p:nvSpPr>
            <p:cNvPr id="1065" name="Google Shape;1065;p36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6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6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6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6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6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6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6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6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6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6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6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36"/>
          <p:cNvGrpSpPr/>
          <p:nvPr/>
        </p:nvGrpSpPr>
        <p:grpSpPr>
          <a:xfrm>
            <a:off x="3176813" y="4566944"/>
            <a:ext cx="2790375" cy="64975"/>
            <a:chOff x="5954300" y="4334988"/>
            <a:chExt cx="2790375" cy="64975"/>
          </a:xfrm>
        </p:grpSpPr>
        <p:sp>
          <p:nvSpPr>
            <p:cNvPr id="1078" name="Google Shape;1078;p36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6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6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6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6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6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6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6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6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6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36"/>
          <p:cNvGrpSpPr/>
          <p:nvPr/>
        </p:nvGrpSpPr>
        <p:grpSpPr>
          <a:xfrm>
            <a:off x="8482509" y="1395590"/>
            <a:ext cx="1359460" cy="1359460"/>
            <a:chOff x="3901550" y="2223725"/>
            <a:chExt cx="1557050" cy="1557050"/>
          </a:xfrm>
        </p:grpSpPr>
        <p:sp>
          <p:nvSpPr>
            <p:cNvPr id="1099" name="Google Shape;1099;p36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6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6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4" name="Google Shape;1194;p41"/>
          <p:cNvGrpSpPr/>
          <p:nvPr/>
        </p:nvGrpSpPr>
        <p:grpSpPr>
          <a:xfrm>
            <a:off x="8430750" y="1225934"/>
            <a:ext cx="2691676" cy="2691631"/>
            <a:chOff x="5165750" y="-1146341"/>
            <a:chExt cx="2691676" cy="2691631"/>
          </a:xfrm>
        </p:grpSpPr>
        <p:sp>
          <p:nvSpPr>
            <p:cNvPr id="1195" name="Google Shape;1195;p41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1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4" name="Google Shape;1204;p41"/>
          <p:cNvGrpSpPr/>
          <p:nvPr/>
        </p:nvGrpSpPr>
        <p:grpSpPr>
          <a:xfrm>
            <a:off x="713225" y="4828856"/>
            <a:ext cx="2790375" cy="64975"/>
            <a:chOff x="5954300" y="4334988"/>
            <a:chExt cx="2790375" cy="64975"/>
          </a:xfrm>
        </p:grpSpPr>
        <p:sp>
          <p:nvSpPr>
            <p:cNvPr id="1205" name="Google Shape;1205;p41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1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1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5" name="Google Shape;1225;p41"/>
          <p:cNvGrpSpPr/>
          <p:nvPr/>
        </p:nvGrpSpPr>
        <p:grpSpPr>
          <a:xfrm>
            <a:off x="-319052" y="-320208"/>
            <a:ext cx="1604419" cy="1604360"/>
            <a:chOff x="-74975" y="157600"/>
            <a:chExt cx="1604419" cy="1604360"/>
          </a:xfrm>
        </p:grpSpPr>
        <p:sp>
          <p:nvSpPr>
            <p:cNvPr id="1226" name="Google Shape;1226;p41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308450"/>
            <a:ext cx="7717500" cy="3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65" r:id="rId5"/>
    <p:sldLayoutId id="2147483669" r:id="rId6"/>
    <p:sldLayoutId id="2147483670" r:id="rId7"/>
    <p:sldLayoutId id="2147483682" r:id="rId8"/>
    <p:sldLayoutId id="2147483687" r:id="rId9"/>
    <p:sldLayoutId id="214748368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F0000"/>
          </p15:clr>
        </p15:guide>
        <p15:guide id="2" pos="2880">
          <p15:clr>
            <a:srgbClr val="FF0000"/>
          </p15:clr>
        </p15:guide>
        <p15:guide id="3" pos="449">
          <p15:clr>
            <a:srgbClr val="FF0000"/>
          </p15:clr>
        </p15:guide>
        <p15:guide id="4" pos="5311">
          <p15:clr>
            <a:srgbClr val="FF0000"/>
          </p15:clr>
        </p15:guide>
        <p15:guide id="5" orient="horz" pos="340">
          <p15:clr>
            <a:srgbClr val="FF0000"/>
          </p15:clr>
        </p15:guide>
        <p15:guide id="6" orient="horz" pos="2897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46"/>
          <p:cNvSpPr txBox="1">
            <a:spLocks noGrp="1"/>
          </p:cNvSpPr>
          <p:nvPr>
            <p:ph type="ctrTitle"/>
          </p:nvPr>
        </p:nvSpPr>
        <p:spPr>
          <a:xfrm>
            <a:off x="2097041" y="2238941"/>
            <a:ext cx="5957299" cy="23323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Topic 			: </a:t>
            </a:r>
            <a:r>
              <a:rPr lang="en-US" sz="1600" dirty="0"/>
              <a:t>Enhancing Monitoring and Management of Research, IPR, Innovation, and Start-ups in Gujarat State</a:t>
            </a:r>
            <a:br>
              <a:rPr lang="en" sz="2000" dirty="0"/>
            </a:br>
            <a:r>
              <a:rPr lang="en" sz="2000" dirty="0"/>
              <a:t>Domain		: </a:t>
            </a:r>
            <a:r>
              <a:rPr lang="en-IN" sz="1600" dirty="0"/>
              <a:t>Student Innovation</a:t>
            </a:r>
            <a:br>
              <a:rPr lang="en" sz="2000" dirty="0"/>
            </a:br>
            <a:r>
              <a:rPr lang="en" sz="2000" dirty="0"/>
              <a:t>Team ID		: </a:t>
            </a:r>
            <a:r>
              <a:rPr lang="en-IN" sz="1600" dirty="0"/>
              <a:t>T071</a:t>
            </a:r>
            <a:br>
              <a:rPr lang="en" sz="2000" dirty="0"/>
            </a:br>
            <a:r>
              <a:rPr lang="en" sz="2000" dirty="0"/>
              <a:t>Team name		: </a:t>
            </a:r>
            <a:r>
              <a:rPr lang="en" sz="1600" dirty="0"/>
              <a:t>Fushion5</a:t>
            </a:r>
            <a:br>
              <a:rPr lang="en" sz="2000" dirty="0"/>
            </a:br>
            <a:r>
              <a:rPr lang="en" sz="2000" dirty="0"/>
              <a:t>Team members	: </a:t>
            </a:r>
            <a:r>
              <a:rPr lang="en" sz="1600" dirty="0"/>
              <a:t>K. Lasya(2303A51724)</a:t>
            </a:r>
            <a:br>
              <a:rPr lang="en" sz="1600" dirty="0"/>
            </a:br>
            <a:r>
              <a:rPr lang="en" sz="1600" dirty="0"/>
              <a:t>			  T. Pranathi(2303A51733)</a:t>
            </a:r>
            <a:br>
              <a:rPr lang="en" sz="1600" dirty="0"/>
            </a:br>
            <a:r>
              <a:rPr lang="en" sz="1600" dirty="0"/>
              <a:t>			  J. Varshini(2303A51758)</a:t>
            </a:r>
            <a:br>
              <a:rPr lang="en" sz="1600" dirty="0"/>
            </a:br>
            <a:r>
              <a:rPr lang="en" sz="1600" dirty="0"/>
              <a:t>			  G. Aasritha(2303A51756)</a:t>
            </a:r>
            <a:br>
              <a:rPr lang="en" sz="1600" dirty="0"/>
            </a:br>
            <a:r>
              <a:rPr lang="en" sz="1600" dirty="0"/>
              <a:t>			  A.Harika(2303A51376)</a:t>
            </a:r>
            <a:br>
              <a:rPr lang="en" sz="1600" dirty="0"/>
            </a:br>
            <a:r>
              <a:rPr lang="en" sz="2000" dirty="0"/>
              <a:t>				</a:t>
            </a:r>
            <a:br>
              <a:rPr lang="en" sz="2000" dirty="0"/>
            </a:br>
            <a:endParaRPr sz="2000" dirty="0">
              <a:solidFill>
                <a:schemeClr val="lt1"/>
              </a:solidFill>
            </a:endParaRPr>
          </a:p>
        </p:txBody>
      </p:sp>
      <p:grpSp>
        <p:nvGrpSpPr>
          <p:cNvPr id="1266" name="Google Shape;1266;p46"/>
          <p:cNvGrpSpPr/>
          <p:nvPr/>
        </p:nvGrpSpPr>
        <p:grpSpPr>
          <a:xfrm rot="2725619">
            <a:off x="-68482" y="-49524"/>
            <a:ext cx="1895833" cy="1895866"/>
            <a:chOff x="3835450" y="-252000"/>
            <a:chExt cx="1445325" cy="1445350"/>
          </a:xfrm>
        </p:grpSpPr>
        <p:sp>
          <p:nvSpPr>
            <p:cNvPr id="1267" name="Google Shape;1267;p46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6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6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6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6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46"/>
          <p:cNvGrpSpPr/>
          <p:nvPr/>
        </p:nvGrpSpPr>
        <p:grpSpPr>
          <a:xfrm>
            <a:off x="7626957" y="-966877"/>
            <a:ext cx="2471175" cy="2747975"/>
            <a:chOff x="7398357" y="-662077"/>
            <a:chExt cx="2471175" cy="2747975"/>
          </a:xfrm>
        </p:grpSpPr>
        <p:sp>
          <p:nvSpPr>
            <p:cNvPr id="1273" name="Google Shape;1273;p46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6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6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6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46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46"/>
          <p:cNvGrpSpPr/>
          <p:nvPr/>
        </p:nvGrpSpPr>
        <p:grpSpPr>
          <a:xfrm>
            <a:off x="-1466486" y="2736279"/>
            <a:ext cx="2791286" cy="2599651"/>
            <a:chOff x="-1466486" y="2736279"/>
            <a:chExt cx="2791286" cy="2599651"/>
          </a:xfrm>
        </p:grpSpPr>
        <p:sp>
          <p:nvSpPr>
            <p:cNvPr id="1279" name="Google Shape;1279;p46"/>
            <p:cNvSpPr/>
            <p:nvPr/>
          </p:nvSpPr>
          <p:spPr>
            <a:xfrm>
              <a:off x="-1466486" y="2736279"/>
              <a:ext cx="2599651" cy="2599651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0" name="Google Shape;1280;p46"/>
            <p:cNvGrpSpPr/>
            <p:nvPr/>
          </p:nvGrpSpPr>
          <p:grpSpPr>
            <a:xfrm>
              <a:off x="713226" y="3730956"/>
              <a:ext cx="611574" cy="610281"/>
              <a:chOff x="4496550" y="2819475"/>
              <a:chExt cx="366300" cy="365525"/>
            </a:xfrm>
          </p:grpSpPr>
          <p:sp>
            <p:nvSpPr>
              <p:cNvPr id="1281" name="Google Shape;1281;p46"/>
              <p:cNvSpPr/>
              <p:nvPr/>
            </p:nvSpPr>
            <p:spPr>
              <a:xfrm>
                <a:off x="4596100" y="2919025"/>
                <a:ext cx="167200" cy="16645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6658" extrusionOk="0">
                    <a:moveTo>
                      <a:pt x="3344" y="1"/>
                    </a:moveTo>
                    <a:cubicBezTo>
                      <a:pt x="1520" y="1"/>
                      <a:pt x="0" y="1490"/>
                      <a:pt x="0" y="3314"/>
                    </a:cubicBezTo>
                    <a:cubicBezTo>
                      <a:pt x="0" y="5168"/>
                      <a:pt x="1520" y="6657"/>
                      <a:pt x="3344" y="6657"/>
                    </a:cubicBezTo>
                    <a:cubicBezTo>
                      <a:pt x="5198" y="6657"/>
                      <a:pt x="6687" y="5168"/>
                      <a:pt x="6687" y="3314"/>
                    </a:cubicBezTo>
                    <a:cubicBezTo>
                      <a:pt x="6687" y="1490"/>
                      <a:pt x="5198" y="1"/>
                      <a:pt x="3344" y="1"/>
                    </a:cubicBezTo>
                    <a:close/>
                  </a:path>
                </a:pathLst>
              </a:custGeom>
              <a:solidFill>
                <a:srgbClr val="2332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46"/>
              <p:cNvSpPr/>
              <p:nvPr/>
            </p:nvSpPr>
            <p:spPr>
              <a:xfrm>
                <a:off x="4496550" y="2819475"/>
                <a:ext cx="366300" cy="365525"/>
              </a:xfrm>
              <a:custGeom>
                <a:avLst/>
                <a:gdLst/>
                <a:ahLst/>
                <a:cxnLst/>
                <a:rect l="l" t="t" r="r" b="b"/>
                <a:pathLst>
                  <a:path w="14652" h="14621" fill="none" extrusionOk="0">
                    <a:moveTo>
                      <a:pt x="14651" y="7296"/>
                    </a:moveTo>
                    <a:cubicBezTo>
                      <a:pt x="14651" y="11338"/>
                      <a:pt x="11369" y="14621"/>
                      <a:pt x="7326" y="14621"/>
                    </a:cubicBezTo>
                    <a:cubicBezTo>
                      <a:pt x="3283" y="14621"/>
                      <a:pt x="1" y="11338"/>
                      <a:pt x="1" y="7296"/>
                    </a:cubicBezTo>
                    <a:cubicBezTo>
                      <a:pt x="1" y="3283"/>
                      <a:pt x="3283" y="1"/>
                      <a:pt x="7326" y="1"/>
                    </a:cubicBezTo>
                    <a:cubicBezTo>
                      <a:pt x="11369" y="1"/>
                      <a:pt x="14651" y="3283"/>
                      <a:pt x="14651" y="7296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23325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E83D50D-1027-53DE-7327-D765EB951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6" y="485776"/>
            <a:ext cx="822959" cy="822959"/>
          </a:xfrm>
          <a:prstGeom prst="rect">
            <a:avLst/>
          </a:prstGeom>
        </p:spPr>
      </p:pic>
      <p:pic>
        <p:nvPicPr>
          <p:cNvPr id="1028" name="Picture 4" descr="SRU International: Global Collaborations &amp; Study Abroad Programs">
            <a:extLst>
              <a:ext uri="{FF2B5EF4-FFF2-40B4-BE49-F238E27FC236}">
                <a16:creationId xmlns:a16="http://schemas.microsoft.com/office/drawing/2014/main" id="{5199BA3A-83F9-EB34-9128-28C603B9E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78" y="828497"/>
            <a:ext cx="1234417" cy="76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>
          <a:extLst>
            <a:ext uri="{FF2B5EF4-FFF2-40B4-BE49-F238E27FC236}">
              <a16:creationId xmlns:a16="http://schemas.microsoft.com/office/drawing/2014/main" id="{179D7EA3-B2D7-3E8B-96D6-4CEF181E7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55">
            <a:extLst>
              <a:ext uri="{FF2B5EF4-FFF2-40B4-BE49-F238E27FC236}">
                <a16:creationId xmlns:a16="http://schemas.microsoft.com/office/drawing/2014/main" id="{ABAA5BB1-F95A-2CCF-12F5-E2EE99E9BA1C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976034" y="972312"/>
            <a:ext cx="4112583" cy="387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1. Add file handling for data </a:t>
            </a:r>
            <a:r>
              <a:rPr lang="en-IN" dirty="0" err="1"/>
              <a:t>persistance</a:t>
            </a:r>
            <a:endParaRPr dirty="0"/>
          </a:p>
        </p:txBody>
      </p:sp>
      <p:sp>
        <p:nvSpPr>
          <p:cNvPr id="1427" name="Google Shape;1427;p55">
            <a:extLst>
              <a:ext uri="{FF2B5EF4-FFF2-40B4-BE49-F238E27FC236}">
                <a16:creationId xmlns:a16="http://schemas.microsoft.com/office/drawing/2014/main" id="{7BA6B276-3476-198D-8699-FEF9644583A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25432" y="446156"/>
            <a:ext cx="1891500" cy="4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Future Scope</a:t>
            </a:r>
            <a:endParaRPr dirty="0"/>
          </a:p>
        </p:txBody>
      </p:sp>
      <p:sp>
        <p:nvSpPr>
          <p:cNvPr id="1428" name="Google Shape;1428;p55">
            <a:extLst>
              <a:ext uri="{FF2B5EF4-FFF2-40B4-BE49-F238E27FC236}">
                <a16:creationId xmlns:a16="http://schemas.microsoft.com/office/drawing/2014/main" id="{488B5363-5BFC-462D-58F7-6E5A457096FC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976034" y="1407805"/>
            <a:ext cx="3637900" cy="362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2. Integrate search &amp; sorting algorithms</a:t>
            </a:r>
            <a:endParaRPr dirty="0"/>
          </a:p>
        </p:txBody>
      </p:sp>
      <p:sp>
        <p:nvSpPr>
          <p:cNvPr id="4" name="Google Shape;1426;p55">
            <a:extLst>
              <a:ext uri="{FF2B5EF4-FFF2-40B4-BE49-F238E27FC236}">
                <a16:creationId xmlns:a16="http://schemas.microsoft.com/office/drawing/2014/main" id="{E2F892F0-36D8-7720-C981-0D3CC9149D72}"/>
              </a:ext>
            </a:extLst>
          </p:cNvPr>
          <p:cNvSpPr txBox="1">
            <a:spLocks/>
          </p:cNvSpPr>
          <p:nvPr/>
        </p:nvSpPr>
        <p:spPr>
          <a:xfrm>
            <a:off x="1976034" y="1779923"/>
            <a:ext cx="3325844" cy="387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3. Create login system with user roles</a:t>
            </a:r>
          </a:p>
        </p:txBody>
      </p:sp>
      <p:sp>
        <p:nvSpPr>
          <p:cNvPr id="5" name="Google Shape;1426;p55">
            <a:extLst>
              <a:ext uri="{FF2B5EF4-FFF2-40B4-BE49-F238E27FC236}">
                <a16:creationId xmlns:a16="http://schemas.microsoft.com/office/drawing/2014/main" id="{FC13A146-8F65-4C70-638B-6B54CD120F1F}"/>
              </a:ext>
            </a:extLst>
          </p:cNvPr>
          <p:cNvSpPr txBox="1">
            <a:spLocks/>
          </p:cNvSpPr>
          <p:nvPr/>
        </p:nvSpPr>
        <p:spPr>
          <a:xfrm>
            <a:off x="1976034" y="2177440"/>
            <a:ext cx="4540590" cy="38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4. Add filtering based on project status or researcher</a:t>
            </a:r>
          </a:p>
        </p:txBody>
      </p:sp>
      <p:sp>
        <p:nvSpPr>
          <p:cNvPr id="7" name="Google Shape;1426;p55">
            <a:extLst>
              <a:ext uri="{FF2B5EF4-FFF2-40B4-BE49-F238E27FC236}">
                <a16:creationId xmlns:a16="http://schemas.microsoft.com/office/drawing/2014/main" id="{4DB97239-B1ED-302B-DF4B-34B1DCD6B402}"/>
              </a:ext>
            </a:extLst>
          </p:cNvPr>
          <p:cNvSpPr txBox="1">
            <a:spLocks/>
          </p:cNvSpPr>
          <p:nvPr/>
        </p:nvSpPr>
        <p:spPr>
          <a:xfrm>
            <a:off x="1976034" y="2558677"/>
            <a:ext cx="4398740" cy="38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5. Transition to GUI or web version(optional future)</a:t>
            </a:r>
          </a:p>
        </p:txBody>
      </p:sp>
    </p:spTree>
    <p:extLst>
      <p:ext uri="{BB962C8B-B14F-4D97-AF65-F5344CB8AC3E}">
        <p14:creationId xmlns:p14="http://schemas.microsoft.com/office/powerpoint/2010/main" val="1816191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p78"/>
          <p:cNvSpPr txBox="1">
            <a:spLocks noGrp="1"/>
          </p:cNvSpPr>
          <p:nvPr>
            <p:ph type="title"/>
          </p:nvPr>
        </p:nvSpPr>
        <p:spPr>
          <a:xfrm>
            <a:off x="1821367" y="693483"/>
            <a:ext cx="5370300" cy="9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 </a:t>
            </a:r>
            <a:endParaRPr dirty="0"/>
          </a:p>
        </p:txBody>
      </p:sp>
      <p:sp>
        <p:nvSpPr>
          <p:cNvPr id="1819" name="Google Shape;1819;p78"/>
          <p:cNvSpPr txBox="1">
            <a:spLocks noGrp="1"/>
          </p:cNvSpPr>
          <p:nvPr>
            <p:ph type="subTitle" idx="1"/>
          </p:nvPr>
        </p:nvSpPr>
        <p:spPr>
          <a:xfrm>
            <a:off x="2228302" y="1962912"/>
            <a:ext cx="5370300" cy="193958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/>
              <a:t>The project successfully implements a basic research monitoring system using C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/>
              <a:t>It includes project entry and display functionalities via a console UI.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/>
              <a:t>This system helps build foundational understanding of DAA and system design.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/>
              <a:t>Can be enhanced further with real-time storage, sorting, and user access control.</a:t>
            </a:r>
            <a:endParaRPr dirty="0"/>
          </a:p>
        </p:txBody>
      </p:sp>
      <p:grpSp>
        <p:nvGrpSpPr>
          <p:cNvPr id="1820" name="Google Shape;1820;p78"/>
          <p:cNvGrpSpPr/>
          <p:nvPr/>
        </p:nvGrpSpPr>
        <p:grpSpPr>
          <a:xfrm>
            <a:off x="-502268" y="-486721"/>
            <a:ext cx="2471175" cy="2747975"/>
            <a:chOff x="7398357" y="-662077"/>
            <a:chExt cx="2471175" cy="2747975"/>
          </a:xfrm>
        </p:grpSpPr>
        <p:sp>
          <p:nvSpPr>
            <p:cNvPr id="1821" name="Google Shape;1821;p78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78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78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78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78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78"/>
          <p:cNvGrpSpPr/>
          <p:nvPr/>
        </p:nvGrpSpPr>
        <p:grpSpPr>
          <a:xfrm>
            <a:off x="7598602" y="3"/>
            <a:ext cx="1664331" cy="1664331"/>
            <a:chOff x="3901550" y="2223725"/>
            <a:chExt cx="1557050" cy="1557050"/>
          </a:xfrm>
        </p:grpSpPr>
        <p:sp>
          <p:nvSpPr>
            <p:cNvPr id="1827" name="Google Shape;1827;p78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78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78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78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78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51"/>
          <p:cNvSpPr txBox="1">
            <a:spLocks noGrp="1"/>
          </p:cNvSpPr>
          <p:nvPr>
            <p:ph type="title"/>
          </p:nvPr>
        </p:nvSpPr>
        <p:spPr>
          <a:xfrm>
            <a:off x="872100" y="55474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</a:t>
            </a:r>
            <a:endParaRPr dirty="0"/>
          </a:p>
        </p:txBody>
      </p:sp>
      <p:sp>
        <p:nvSpPr>
          <p:cNvPr id="1352" name="Google Shape;1352;p51"/>
          <p:cNvSpPr txBox="1">
            <a:spLocks noGrp="1"/>
          </p:cNvSpPr>
          <p:nvPr>
            <p:ph type="subTitle" idx="1"/>
          </p:nvPr>
        </p:nvSpPr>
        <p:spPr>
          <a:xfrm>
            <a:off x="1069081" y="1390200"/>
            <a:ext cx="5582838" cy="3136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Develop a centralized web application for managing research, IPR, innovations, and start-ups in Gujarat. 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Ensure data transparency, accessibility, and better decision-making through unified monitoring.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Provide a seamless platform for stakeholders including researchers, entrepreneurs, policy makers, and IPR professionals.</a:t>
            </a:r>
          </a:p>
          <a:p>
            <a:pPr marL="4826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Poppins Medium" panose="00000600000000000000" pitchFamily="2" charset="0"/>
                <a:cs typeface="Poppins Medium" panose="00000600000000000000" pitchFamily="2" charset="0"/>
              </a:rPr>
              <a:t>Optimize resource allocation based on real-time analytics.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3EC474-6A84-2CB6-D145-87827C653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919" y="1618800"/>
            <a:ext cx="2278721" cy="224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53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BBDC0-22B1-13CD-C459-D1D3D9A420F1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421770" y="1629832"/>
            <a:ext cx="5733410" cy="2821768"/>
          </a:xfrm>
        </p:spPr>
        <p:txBody>
          <a:bodyPr/>
          <a:lstStyle/>
          <a:p>
            <a:pPr marL="4826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Fragmented systems for managing research, IPR, and start-ups across multiple departments. </a:t>
            </a:r>
          </a:p>
          <a:p>
            <a:pPr marL="4826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Lack of transparency and real-time monitoring.</a:t>
            </a:r>
          </a:p>
          <a:p>
            <a:pPr marL="4826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Difficulty in resource allocation and progress tracking.</a:t>
            </a:r>
          </a:p>
          <a:p>
            <a:pPr marL="4826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Inefficient management of IPRs and innovation growth due to disjointed systems.</a:t>
            </a:r>
            <a:endParaRPr lang="en-IN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54"/>
          <p:cNvSpPr txBox="1">
            <a:spLocks noGrp="1"/>
          </p:cNvSpPr>
          <p:nvPr>
            <p:ph type="title"/>
          </p:nvPr>
        </p:nvSpPr>
        <p:spPr>
          <a:xfrm>
            <a:off x="811140" y="387996"/>
            <a:ext cx="784491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Existing system</a:t>
            </a:r>
            <a:endParaRPr dirty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C4CDB526-1DA0-185F-5F76-531CA24E70A2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1572690" y="963996"/>
            <a:ext cx="581871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Research, IPR, and start-up data are managed separately by different departments.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No centralized platform for unified monitoring or tracking.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Resource allocation is done manually without real-time insights.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Start-up support and mentorship are scattered across incubators.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IPR filing and tracking are slow and inefficient.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55"/>
          <p:cNvSpPr txBox="1">
            <a:spLocks noGrp="1"/>
          </p:cNvSpPr>
          <p:nvPr>
            <p:ph type="title"/>
          </p:nvPr>
        </p:nvSpPr>
        <p:spPr>
          <a:xfrm>
            <a:off x="872100" y="296794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Proposed system</a:t>
            </a:r>
            <a:endParaRPr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5F117484-CB25-D719-1A4E-80A757851BC4}"/>
              </a:ext>
            </a:extLst>
          </p:cNvPr>
          <p:cNvSpPr>
            <a:spLocks noGrp="1" noChangeArrowheads="1"/>
          </p:cNvSpPr>
          <p:nvPr>
            <p:ph type="subTitle" idx="6"/>
          </p:nvPr>
        </p:nvSpPr>
        <p:spPr bwMode="auto">
          <a:xfrm>
            <a:off x="1556329" y="773054"/>
            <a:ext cx="610084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600" dirty="0"/>
              <a:t>A C-based console application to manage research, IPR, and start-up data.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600" dirty="0"/>
              <a:t>Centralized data storage for easy access and better organization.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600" dirty="0"/>
              <a:t>Features to add, view, and track project records efficiently.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600" dirty="0"/>
              <a:t>Improved transparency and accountability through structured data flow.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600" dirty="0"/>
              <a:t>Enables better monitoring and resource planning for stakeholders.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0">
          <a:extLst>
            <a:ext uri="{FF2B5EF4-FFF2-40B4-BE49-F238E27FC236}">
              <a16:creationId xmlns:a16="http://schemas.microsoft.com/office/drawing/2014/main" id="{6B7C70EE-B476-77D9-C4EE-8329473BA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70">
            <a:extLst>
              <a:ext uri="{FF2B5EF4-FFF2-40B4-BE49-F238E27FC236}">
                <a16:creationId xmlns:a16="http://schemas.microsoft.com/office/drawing/2014/main" id="{19C00BFF-1F75-66E9-3FE4-99F75293D9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Workflow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498D61-A8D0-4866-D6C4-40B5ED26E4C2}"/>
              </a:ext>
            </a:extLst>
          </p:cNvPr>
          <p:cNvSpPr/>
          <p:nvPr/>
        </p:nvSpPr>
        <p:spPr>
          <a:xfrm>
            <a:off x="438912" y="1591056"/>
            <a:ext cx="1030224" cy="4145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4DEF1E-6587-68F1-7A51-9E314A623137}"/>
              </a:ext>
            </a:extLst>
          </p:cNvPr>
          <p:cNvSpPr/>
          <p:nvPr/>
        </p:nvSpPr>
        <p:spPr>
          <a:xfrm>
            <a:off x="2328672" y="1389888"/>
            <a:ext cx="1694688" cy="9936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Display Menu</a:t>
            </a:r>
          </a:p>
          <a:p>
            <a:pPr algn="ctr"/>
            <a:r>
              <a:rPr lang="en-IN" dirty="0"/>
              <a:t>1. Add Project </a:t>
            </a:r>
          </a:p>
          <a:p>
            <a:pPr algn="ctr"/>
            <a:r>
              <a:rPr lang="en-IN" dirty="0"/>
              <a:t>2. List Project</a:t>
            </a:r>
          </a:p>
          <a:p>
            <a:pPr algn="ctr"/>
            <a:r>
              <a:rPr lang="en-IN" dirty="0"/>
              <a:t>0. Exit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D6DEDD-10B7-F127-F7E0-AE57EFFAECDE}"/>
              </a:ext>
            </a:extLst>
          </p:cNvPr>
          <p:cNvSpPr/>
          <p:nvPr/>
        </p:nvSpPr>
        <p:spPr>
          <a:xfrm>
            <a:off x="4730496" y="1371600"/>
            <a:ext cx="1328928" cy="6339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Take User Input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4A3882-9E78-7E79-C8F0-6A6EDCBCB4C0}"/>
              </a:ext>
            </a:extLst>
          </p:cNvPr>
          <p:cNvCxnSpPr/>
          <p:nvPr/>
        </p:nvCxnSpPr>
        <p:spPr>
          <a:xfrm>
            <a:off x="1524000" y="1810512"/>
            <a:ext cx="676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CF5904-EE27-B45B-7A61-6D84B537724D}"/>
              </a:ext>
            </a:extLst>
          </p:cNvPr>
          <p:cNvCxnSpPr/>
          <p:nvPr/>
        </p:nvCxnSpPr>
        <p:spPr>
          <a:xfrm>
            <a:off x="4066032" y="1725168"/>
            <a:ext cx="56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5EB923-1F1F-42B3-B765-DD2AF044AE1F}"/>
              </a:ext>
            </a:extLst>
          </p:cNvPr>
          <p:cNvCxnSpPr>
            <a:stCxn id="8" idx="2"/>
          </p:cNvCxnSpPr>
          <p:nvPr/>
        </p:nvCxnSpPr>
        <p:spPr>
          <a:xfrm>
            <a:off x="5394960" y="2005584"/>
            <a:ext cx="6096" cy="426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FD9DC2-5432-FC1D-1CA0-AEA14109D75E}"/>
              </a:ext>
            </a:extLst>
          </p:cNvPr>
          <p:cNvCxnSpPr>
            <a:cxnSpLocks/>
          </p:cNvCxnSpPr>
          <p:nvPr/>
        </p:nvCxnSpPr>
        <p:spPr>
          <a:xfrm>
            <a:off x="4066032" y="2432304"/>
            <a:ext cx="34259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48DE5E-9D88-87A8-9648-4D0A7C352FD1}"/>
              </a:ext>
            </a:extLst>
          </p:cNvPr>
          <p:cNvCxnSpPr/>
          <p:nvPr/>
        </p:nvCxnSpPr>
        <p:spPr>
          <a:xfrm>
            <a:off x="4066032" y="2407920"/>
            <a:ext cx="0" cy="353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36B88F9-FC69-AB6F-BBDE-7467ED3D95B8}"/>
              </a:ext>
            </a:extLst>
          </p:cNvPr>
          <p:cNvCxnSpPr/>
          <p:nvPr/>
        </p:nvCxnSpPr>
        <p:spPr>
          <a:xfrm>
            <a:off x="5705856" y="2432304"/>
            <a:ext cx="0" cy="323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D23830-6A8A-4CAA-1BCC-4114A077C568}"/>
              </a:ext>
            </a:extLst>
          </p:cNvPr>
          <p:cNvCxnSpPr/>
          <p:nvPr/>
        </p:nvCxnSpPr>
        <p:spPr>
          <a:xfrm>
            <a:off x="7491984" y="2432304"/>
            <a:ext cx="0" cy="329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4DE4359-7F42-37A7-9741-5B1F38A598CB}"/>
              </a:ext>
            </a:extLst>
          </p:cNvPr>
          <p:cNvSpPr/>
          <p:nvPr/>
        </p:nvSpPr>
        <p:spPr>
          <a:xfrm>
            <a:off x="3694176" y="2755392"/>
            <a:ext cx="1133852" cy="4754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Project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3C82D2F-66BE-837F-1B7B-9B6F2BE3DDE0}"/>
              </a:ext>
            </a:extLst>
          </p:cNvPr>
          <p:cNvSpPr/>
          <p:nvPr/>
        </p:nvSpPr>
        <p:spPr>
          <a:xfrm>
            <a:off x="5212080" y="2810256"/>
            <a:ext cx="1322824" cy="4206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List Project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9BFC7AD-88B1-2EDD-073A-883851A781CB}"/>
              </a:ext>
            </a:extLst>
          </p:cNvPr>
          <p:cNvSpPr/>
          <p:nvPr/>
        </p:nvSpPr>
        <p:spPr>
          <a:xfrm>
            <a:off x="6809224" y="2804160"/>
            <a:ext cx="1322824" cy="4206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Exit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B053FAD-8DBB-1CEA-8A68-05FED4929D6C}"/>
              </a:ext>
            </a:extLst>
          </p:cNvPr>
          <p:cNvCxnSpPr>
            <a:stCxn id="26" idx="2"/>
          </p:cNvCxnSpPr>
          <p:nvPr/>
        </p:nvCxnSpPr>
        <p:spPr>
          <a:xfrm>
            <a:off x="4261102" y="3230877"/>
            <a:ext cx="0" cy="243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9C7626-FC92-0253-45A5-60AE93B8D1BD}"/>
              </a:ext>
            </a:extLst>
          </p:cNvPr>
          <p:cNvCxnSpPr>
            <a:stCxn id="27" idx="2"/>
          </p:cNvCxnSpPr>
          <p:nvPr/>
        </p:nvCxnSpPr>
        <p:spPr>
          <a:xfrm>
            <a:off x="5873492" y="3230870"/>
            <a:ext cx="0" cy="304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366985-83E8-E96A-8FEF-A0BA1D42EA56}"/>
              </a:ext>
            </a:extLst>
          </p:cNvPr>
          <p:cNvCxnSpPr>
            <a:stCxn id="28" idx="2"/>
          </p:cNvCxnSpPr>
          <p:nvPr/>
        </p:nvCxnSpPr>
        <p:spPr>
          <a:xfrm>
            <a:off x="7470636" y="3224774"/>
            <a:ext cx="0" cy="249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8A445F4-FA82-2DF1-2E07-57A423FFED30}"/>
              </a:ext>
            </a:extLst>
          </p:cNvPr>
          <p:cNvSpPr/>
          <p:nvPr/>
        </p:nvSpPr>
        <p:spPr>
          <a:xfrm>
            <a:off x="3694176" y="3474720"/>
            <a:ext cx="1304542" cy="3048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Save Record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C01D26-8E77-562A-D878-68D9D0A80668}"/>
              </a:ext>
            </a:extLst>
          </p:cNvPr>
          <p:cNvSpPr/>
          <p:nvPr/>
        </p:nvSpPr>
        <p:spPr>
          <a:xfrm>
            <a:off x="5327904" y="3535679"/>
            <a:ext cx="1365504" cy="3048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Display Data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9633643-B896-F92B-8E66-C87B33A2F295}"/>
              </a:ext>
            </a:extLst>
          </p:cNvPr>
          <p:cNvSpPr/>
          <p:nvPr/>
        </p:nvSpPr>
        <p:spPr>
          <a:xfrm>
            <a:off x="6992112" y="3535680"/>
            <a:ext cx="1365504" cy="3048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End Program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4E165E0-0350-B56E-5FF7-7CDAA9BE1AE3}"/>
              </a:ext>
            </a:extLst>
          </p:cNvPr>
          <p:cNvSpPr/>
          <p:nvPr/>
        </p:nvSpPr>
        <p:spPr>
          <a:xfrm>
            <a:off x="5090160" y="4255008"/>
            <a:ext cx="1901952" cy="2560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Return to main menu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8B19D21-47E5-4137-856B-5EAA9B5DBDFC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4261102" y="3840480"/>
            <a:ext cx="829058" cy="54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A5FA0D-D7BF-3F69-55F6-B4FDCFC0C435}"/>
              </a:ext>
            </a:extLst>
          </p:cNvPr>
          <p:cNvCxnSpPr>
            <a:stCxn id="36" idx="2"/>
            <a:endCxn id="38" idx="0"/>
          </p:cNvCxnSpPr>
          <p:nvPr/>
        </p:nvCxnSpPr>
        <p:spPr>
          <a:xfrm>
            <a:off x="6010656" y="3840480"/>
            <a:ext cx="30480" cy="41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B528EA6-5734-C98B-7225-F8E3999856A4}"/>
              </a:ext>
            </a:extLst>
          </p:cNvPr>
          <p:cNvCxnSpPr>
            <a:cxnSpLocks/>
          </p:cNvCxnSpPr>
          <p:nvPr/>
        </p:nvCxnSpPr>
        <p:spPr>
          <a:xfrm flipH="1">
            <a:off x="6608064" y="3846577"/>
            <a:ext cx="1066800" cy="414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777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>
          <a:extLst>
            <a:ext uri="{FF2B5EF4-FFF2-40B4-BE49-F238E27FC236}">
              <a16:creationId xmlns:a16="http://schemas.microsoft.com/office/drawing/2014/main" id="{4CEFE825-4E55-F66D-A32A-D810B57D0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55">
            <a:extLst>
              <a:ext uri="{FF2B5EF4-FFF2-40B4-BE49-F238E27FC236}">
                <a16:creationId xmlns:a16="http://schemas.microsoft.com/office/drawing/2014/main" id="{8ECD5D12-0D7C-BD29-34DF-9363CE37C1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System Architecture </a:t>
            </a:r>
            <a:endParaRPr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8F7EB8-10A6-6527-AC31-ECD502BA2122}"/>
              </a:ext>
            </a:extLst>
          </p:cNvPr>
          <p:cNvSpPr/>
          <p:nvPr/>
        </p:nvSpPr>
        <p:spPr>
          <a:xfrm>
            <a:off x="963168" y="1328928"/>
            <a:ext cx="1304544" cy="57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Input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27541B-8F8A-2656-9851-BFC867AC73A0}"/>
              </a:ext>
            </a:extLst>
          </p:cNvPr>
          <p:cNvSpPr/>
          <p:nvPr/>
        </p:nvSpPr>
        <p:spPr>
          <a:xfrm>
            <a:off x="3517392" y="1328928"/>
            <a:ext cx="1493520" cy="6278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Project Module</a:t>
            </a:r>
          </a:p>
          <a:p>
            <a:pPr algn="ctr"/>
            <a:r>
              <a:rPr lang="en-IN" dirty="0"/>
              <a:t>Add/List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D8018F-D4E4-0680-9E3D-E9ECD30D7233}"/>
              </a:ext>
            </a:extLst>
          </p:cNvPr>
          <p:cNvSpPr/>
          <p:nvPr/>
        </p:nvSpPr>
        <p:spPr>
          <a:xfrm>
            <a:off x="3517392" y="2365248"/>
            <a:ext cx="1591056" cy="792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Storage</a:t>
            </a:r>
          </a:p>
          <a:p>
            <a:pPr algn="ctr"/>
            <a:r>
              <a:rPr lang="en-IN" dirty="0"/>
              <a:t>(Array of Struct)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21B2AD-F734-01D7-497B-BE1BE22E196F}"/>
              </a:ext>
            </a:extLst>
          </p:cNvPr>
          <p:cNvSpPr/>
          <p:nvPr/>
        </p:nvSpPr>
        <p:spPr>
          <a:xfrm>
            <a:off x="3517392" y="3618048"/>
            <a:ext cx="1591056" cy="792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Console Interface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FEEF74-8F94-EBAF-CBF0-BF4501EED73B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2267712" y="1616928"/>
            <a:ext cx="1249680" cy="25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4C244CA-0D86-441A-998B-593BF23B461E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4264152" y="1956816"/>
            <a:ext cx="48768" cy="40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C6B73D-A1B1-18FA-85ED-E8495033C5AA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4312920" y="3157728"/>
            <a:ext cx="0" cy="460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435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55"/>
          <p:cNvSpPr txBox="1">
            <a:spLocks noGrp="1"/>
          </p:cNvSpPr>
          <p:nvPr>
            <p:ph type="subTitle" idx="4"/>
          </p:nvPr>
        </p:nvSpPr>
        <p:spPr>
          <a:xfrm>
            <a:off x="2630854" y="1509510"/>
            <a:ext cx="3381531" cy="387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Language – C Programming</a:t>
            </a:r>
            <a:endParaRPr dirty="0"/>
          </a:p>
        </p:txBody>
      </p:sp>
      <p:sp>
        <p:nvSpPr>
          <p:cNvPr id="1427" name="Google Shape;1427;p55"/>
          <p:cNvSpPr txBox="1">
            <a:spLocks noGrp="1"/>
          </p:cNvSpPr>
          <p:nvPr>
            <p:ph type="subTitle" idx="1"/>
          </p:nvPr>
        </p:nvSpPr>
        <p:spPr>
          <a:xfrm>
            <a:off x="3171201" y="991993"/>
            <a:ext cx="1891500" cy="4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Tech Stack</a:t>
            </a:r>
            <a:endParaRPr dirty="0"/>
          </a:p>
        </p:txBody>
      </p:sp>
      <p:sp>
        <p:nvSpPr>
          <p:cNvPr id="1428" name="Google Shape;1428;p55"/>
          <p:cNvSpPr txBox="1">
            <a:spLocks noGrp="1"/>
          </p:cNvSpPr>
          <p:nvPr>
            <p:ph type="subTitle" idx="2"/>
          </p:nvPr>
        </p:nvSpPr>
        <p:spPr>
          <a:xfrm>
            <a:off x="2690016" y="1898503"/>
            <a:ext cx="2853870" cy="362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Platform – Dev C++/Terminal</a:t>
            </a:r>
            <a:endParaRPr dirty="0"/>
          </a:p>
        </p:txBody>
      </p:sp>
      <p:sp>
        <p:nvSpPr>
          <p:cNvPr id="4" name="Google Shape;1426;p55">
            <a:extLst>
              <a:ext uri="{FF2B5EF4-FFF2-40B4-BE49-F238E27FC236}">
                <a16:creationId xmlns:a16="http://schemas.microsoft.com/office/drawing/2014/main" id="{B030D0B9-8DF8-F8FE-9EA6-7C7EF1CCF1AA}"/>
              </a:ext>
            </a:extLst>
          </p:cNvPr>
          <p:cNvSpPr txBox="1">
            <a:spLocks/>
          </p:cNvSpPr>
          <p:nvPr/>
        </p:nvSpPr>
        <p:spPr>
          <a:xfrm>
            <a:off x="2658046" y="2278273"/>
            <a:ext cx="2494693" cy="387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DAA used – Linear Search</a:t>
            </a:r>
          </a:p>
        </p:txBody>
      </p:sp>
      <p:sp>
        <p:nvSpPr>
          <p:cNvPr id="5" name="Google Shape;1426;p55">
            <a:extLst>
              <a:ext uri="{FF2B5EF4-FFF2-40B4-BE49-F238E27FC236}">
                <a16:creationId xmlns:a16="http://schemas.microsoft.com/office/drawing/2014/main" id="{12A44FEC-F0E3-B36B-5F19-B54D49443C54}"/>
              </a:ext>
            </a:extLst>
          </p:cNvPr>
          <p:cNvSpPr txBox="1">
            <a:spLocks/>
          </p:cNvSpPr>
          <p:nvPr/>
        </p:nvSpPr>
        <p:spPr>
          <a:xfrm>
            <a:off x="2627247" y="2970895"/>
            <a:ext cx="3288495" cy="38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Data Structure – Array of Structures</a:t>
            </a:r>
          </a:p>
        </p:txBody>
      </p:sp>
      <p:sp>
        <p:nvSpPr>
          <p:cNvPr id="10" name="Google Shape;1923;p81">
            <a:extLst>
              <a:ext uri="{FF2B5EF4-FFF2-40B4-BE49-F238E27FC236}">
                <a16:creationId xmlns:a16="http://schemas.microsoft.com/office/drawing/2014/main" id="{001FF1D7-CCCB-3573-9A1F-F93A5D77DC52}"/>
              </a:ext>
            </a:extLst>
          </p:cNvPr>
          <p:cNvSpPr/>
          <p:nvPr/>
        </p:nvSpPr>
        <p:spPr>
          <a:xfrm>
            <a:off x="2267024" y="1946928"/>
            <a:ext cx="329018" cy="331345"/>
          </a:xfrm>
          <a:custGeom>
            <a:avLst/>
            <a:gdLst/>
            <a:ahLst/>
            <a:cxnLst/>
            <a:rect l="l" t="t" r="r" b="b"/>
            <a:pathLst>
              <a:path w="119" h="120" extrusionOk="0">
                <a:moveTo>
                  <a:pt x="119" y="7"/>
                </a:moveTo>
                <a:cubicBezTo>
                  <a:pt x="119" y="4"/>
                  <a:pt x="116" y="0"/>
                  <a:pt x="112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0" y="0"/>
                  <a:pt x="87" y="4"/>
                  <a:pt x="87" y="7"/>
                </a:cubicBezTo>
                <a:cubicBezTo>
                  <a:pt x="87" y="14"/>
                  <a:pt x="87" y="14"/>
                  <a:pt x="87" y="14"/>
                </a:cubicBezTo>
                <a:cubicBezTo>
                  <a:pt x="87" y="16"/>
                  <a:pt x="87" y="17"/>
                  <a:pt x="88" y="18"/>
                </a:cubicBezTo>
                <a:cubicBezTo>
                  <a:pt x="87" y="19"/>
                  <a:pt x="87" y="20"/>
                  <a:pt x="87" y="21"/>
                </a:cubicBezTo>
                <a:cubicBezTo>
                  <a:pt x="87" y="28"/>
                  <a:pt x="87" y="28"/>
                  <a:pt x="87" y="28"/>
                </a:cubicBezTo>
                <a:cubicBezTo>
                  <a:pt x="87" y="32"/>
                  <a:pt x="90" y="35"/>
                  <a:pt x="94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42"/>
                  <a:pt x="100" y="42"/>
                  <a:pt x="100" y="42"/>
                </a:cubicBezTo>
                <a:cubicBezTo>
                  <a:pt x="85" y="42"/>
                  <a:pt x="85" y="42"/>
                  <a:pt x="85" y="42"/>
                </a:cubicBezTo>
                <a:cubicBezTo>
                  <a:pt x="85" y="39"/>
                  <a:pt x="83" y="36"/>
                  <a:pt x="77" y="34"/>
                </a:cubicBezTo>
                <a:cubicBezTo>
                  <a:pt x="72" y="32"/>
                  <a:pt x="66" y="31"/>
                  <a:pt x="59" y="31"/>
                </a:cubicBezTo>
                <a:cubicBezTo>
                  <a:pt x="53" y="31"/>
                  <a:pt x="47" y="32"/>
                  <a:pt x="42" y="34"/>
                </a:cubicBezTo>
                <a:cubicBezTo>
                  <a:pt x="36" y="36"/>
                  <a:pt x="34" y="39"/>
                  <a:pt x="33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35"/>
                  <a:pt x="19" y="35"/>
                  <a:pt x="19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8" y="35"/>
                  <a:pt x="32" y="32"/>
                  <a:pt x="32" y="28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0"/>
                  <a:pt x="31" y="19"/>
                  <a:pt x="31" y="18"/>
                </a:cubicBezTo>
                <a:cubicBezTo>
                  <a:pt x="31" y="17"/>
                  <a:pt x="32" y="16"/>
                  <a:pt x="32" y="14"/>
                </a:cubicBezTo>
                <a:cubicBezTo>
                  <a:pt x="32" y="7"/>
                  <a:pt x="32" y="7"/>
                  <a:pt x="32" y="7"/>
                </a:cubicBezTo>
                <a:cubicBezTo>
                  <a:pt x="32" y="4"/>
                  <a:pt x="28" y="0"/>
                  <a:pt x="25" y="0"/>
                </a:cubicBez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4"/>
                  <a:pt x="0" y="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6"/>
                  <a:pt x="0" y="17"/>
                  <a:pt x="1" y="18"/>
                </a:cubicBezTo>
                <a:cubicBezTo>
                  <a:pt x="0" y="19"/>
                  <a:pt x="0" y="20"/>
                  <a:pt x="0" y="2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2"/>
                  <a:pt x="3" y="35"/>
                  <a:pt x="7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7"/>
                  <a:pt x="14" y="49"/>
                  <a:pt x="16" y="49"/>
                </a:cubicBezTo>
                <a:cubicBezTo>
                  <a:pt x="33" y="49"/>
                  <a:pt x="33" y="49"/>
                  <a:pt x="33" y="49"/>
                </a:cubicBezTo>
                <a:cubicBezTo>
                  <a:pt x="33" y="72"/>
                  <a:pt x="33" y="72"/>
                  <a:pt x="33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4" y="72"/>
                  <a:pt x="12" y="73"/>
                  <a:pt x="12" y="75"/>
                </a:cubicBezTo>
                <a:cubicBezTo>
                  <a:pt x="12" y="85"/>
                  <a:pt x="12" y="85"/>
                  <a:pt x="12" y="85"/>
                </a:cubicBezTo>
                <a:cubicBezTo>
                  <a:pt x="7" y="85"/>
                  <a:pt x="7" y="85"/>
                  <a:pt x="7" y="85"/>
                </a:cubicBezTo>
                <a:cubicBezTo>
                  <a:pt x="3" y="85"/>
                  <a:pt x="0" y="88"/>
                  <a:pt x="0" y="92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00"/>
                  <a:pt x="0" y="101"/>
                  <a:pt x="1" y="102"/>
                </a:cubicBezTo>
                <a:cubicBezTo>
                  <a:pt x="0" y="103"/>
                  <a:pt x="0" y="105"/>
                  <a:pt x="0" y="106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17"/>
                  <a:pt x="3" y="120"/>
                  <a:pt x="7" y="120"/>
                </a:cubicBezTo>
                <a:cubicBezTo>
                  <a:pt x="25" y="120"/>
                  <a:pt x="25" y="120"/>
                  <a:pt x="25" y="120"/>
                </a:cubicBezTo>
                <a:cubicBezTo>
                  <a:pt x="28" y="120"/>
                  <a:pt x="32" y="117"/>
                  <a:pt x="32" y="113"/>
                </a:cubicBezTo>
                <a:cubicBezTo>
                  <a:pt x="32" y="106"/>
                  <a:pt x="32" y="106"/>
                  <a:pt x="32" y="106"/>
                </a:cubicBezTo>
                <a:cubicBezTo>
                  <a:pt x="32" y="105"/>
                  <a:pt x="31" y="103"/>
                  <a:pt x="31" y="102"/>
                </a:cubicBezTo>
                <a:cubicBezTo>
                  <a:pt x="31" y="101"/>
                  <a:pt x="32" y="100"/>
                  <a:pt x="32" y="99"/>
                </a:cubicBezTo>
                <a:cubicBezTo>
                  <a:pt x="32" y="92"/>
                  <a:pt x="32" y="92"/>
                  <a:pt x="32" y="92"/>
                </a:cubicBezTo>
                <a:cubicBezTo>
                  <a:pt x="32" y="88"/>
                  <a:pt x="28" y="85"/>
                  <a:pt x="25" y="85"/>
                </a:cubicBezTo>
                <a:cubicBezTo>
                  <a:pt x="19" y="85"/>
                  <a:pt x="19" y="85"/>
                  <a:pt x="19" y="85"/>
                </a:cubicBezTo>
                <a:cubicBezTo>
                  <a:pt x="19" y="79"/>
                  <a:pt x="19" y="79"/>
                  <a:pt x="19" y="79"/>
                </a:cubicBezTo>
                <a:cubicBezTo>
                  <a:pt x="33" y="79"/>
                  <a:pt x="33" y="79"/>
                  <a:pt x="33" y="79"/>
                </a:cubicBezTo>
                <a:cubicBezTo>
                  <a:pt x="34" y="81"/>
                  <a:pt x="36" y="84"/>
                  <a:pt x="42" y="86"/>
                </a:cubicBezTo>
                <a:cubicBezTo>
                  <a:pt x="47" y="88"/>
                  <a:pt x="53" y="89"/>
                  <a:pt x="59" y="89"/>
                </a:cubicBezTo>
                <a:cubicBezTo>
                  <a:pt x="66" y="89"/>
                  <a:pt x="72" y="88"/>
                  <a:pt x="77" y="86"/>
                </a:cubicBezTo>
                <a:cubicBezTo>
                  <a:pt x="83" y="84"/>
                  <a:pt x="85" y="81"/>
                  <a:pt x="85" y="79"/>
                </a:cubicBezTo>
                <a:cubicBezTo>
                  <a:pt x="100" y="79"/>
                  <a:pt x="100" y="79"/>
                  <a:pt x="100" y="79"/>
                </a:cubicBezTo>
                <a:cubicBezTo>
                  <a:pt x="100" y="85"/>
                  <a:pt x="100" y="85"/>
                  <a:pt x="100" y="85"/>
                </a:cubicBezTo>
                <a:cubicBezTo>
                  <a:pt x="94" y="85"/>
                  <a:pt x="94" y="85"/>
                  <a:pt x="94" y="85"/>
                </a:cubicBezTo>
                <a:cubicBezTo>
                  <a:pt x="90" y="85"/>
                  <a:pt x="87" y="88"/>
                  <a:pt x="87" y="92"/>
                </a:cubicBezTo>
                <a:cubicBezTo>
                  <a:pt x="87" y="99"/>
                  <a:pt x="87" y="99"/>
                  <a:pt x="87" y="99"/>
                </a:cubicBezTo>
                <a:cubicBezTo>
                  <a:pt x="87" y="100"/>
                  <a:pt x="87" y="101"/>
                  <a:pt x="88" y="102"/>
                </a:cubicBezTo>
                <a:cubicBezTo>
                  <a:pt x="87" y="103"/>
                  <a:pt x="87" y="105"/>
                  <a:pt x="87" y="106"/>
                </a:cubicBezTo>
                <a:cubicBezTo>
                  <a:pt x="87" y="113"/>
                  <a:pt x="87" y="113"/>
                  <a:pt x="87" y="113"/>
                </a:cubicBezTo>
                <a:cubicBezTo>
                  <a:pt x="87" y="117"/>
                  <a:pt x="90" y="120"/>
                  <a:pt x="94" y="120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16" y="120"/>
                  <a:pt x="119" y="117"/>
                  <a:pt x="119" y="113"/>
                </a:cubicBezTo>
                <a:cubicBezTo>
                  <a:pt x="119" y="106"/>
                  <a:pt x="119" y="106"/>
                  <a:pt x="119" y="106"/>
                </a:cubicBezTo>
                <a:cubicBezTo>
                  <a:pt x="119" y="105"/>
                  <a:pt x="119" y="103"/>
                  <a:pt x="118" y="102"/>
                </a:cubicBezTo>
                <a:cubicBezTo>
                  <a:pt x="119" y="101"/>
                  <a:pt x="119" y="100"/>
                  <a:pt x="119" y="99"/>
                </a:cubicBezTo>
                <a:cubicBezTo>
                  <a:pt x="119" y="92"/>
                  <a:pt x="119" y="92"/>
                  <a:pt x="119" y="92"/>
                </a:cubicBezTo>
                <a:cubicBezTo>
                  <a:pt x="119" y="88"/>
                  <a:pt x="116" y="85"/>
                  <a:pt x="112" y="85"/>
                </a:cubicBezTo>
                <a:cubicBezTo>
                  <a:pt x="107" y="85"/>
                  <a:pt x="107" y="85"/>
                  <a:pt x="107" y="85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107" y="73"/>
                  <a:pt x="105" y="72"/>
                  <a:pt x="103" y="72"/>
                </a:cubicBezTo>
                <a:cubicBezTo>
                  <a:pt x="86" y="72"/>
                  <a:pt x="86" y="72"/>
                  <a:pt x="86" y="72"/>
                </a:cubicBezTo>
                <a:cubicBezTo>
                  <a:pt x="86" y="49"/>
                  <a:pt x="86" y="49"/>
                  <a:pt x="86" y="49"/>
                </a:cubicBezTo>
                <a:cubicBezTo>
                  <a:pt x="103" y="49"/>
                  <a:pt x="103" y="49"/>
                  <a:pt x="103" y="49"/>
                </a:cubicBezTo>
                <a:cubicBezTo>
                  <a:pt x="105" y="49"/>
                  <a:pt x="107" y="47"/>
                  <a:pt x="107" y="45"/>
                </a:cubicBezTo>
                <a:cubicBezTo>
                  <a:pt x="107" y="35"/>
                  <a:pt x="107" y="35"/>
                  <a:pt x="107" y="35"/>
                </a:cubicBezTo>
                <a:cubicBezTo>
                  <a:pt x="112" y="35"/>
                  <a:pt x="112" y="35"/>
                  <a:pt x="112" y="35"/>
                </a:cubicBezTo>
                <a:cubicBezTo>
                  <a:pt x="116" y="35"/>
                  <a:pt x="119" y="32"/>
                  <a:pt x="119" y="28"/>
                </a:cubicBezTo>
                <a:cubicBezTo>
                  <a:pt x="119" y="21"/>
                  <a:pt x="119" y="21"/>
                  <a:pt x="119" y="21"/>
                </a:cubicBezTo>
                <a:cubicBezTo>
                  <a:pt x="119" y="20"/>
                  <a:pt x="119" y="19"/>
                  <a:pt x="118" y="18"/>
                </a:cubicBezTo>
                <a:cubicBezTo>
                  <a:pt x="119" y="17"/>
                  <a:pt x="119" y="16"/>
                  <a:pt x="119" y="14"/>
                </a:cubicBezTo>
                <a:lnTo>
                  <a:pt x="119" y="7"/>
                </a:lnTo>
                <a:close/>
                <a:moveTo>
                  <a:pt x="25" y="7"/>
                </a:moveTo>
                <a:cubicBezTo>
                  <a:pt x="25" y="14"/>
                  <a:pt x="25" y="14"/>
                  <a:pt x="25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7"/>
                  <a:pt x="7" y="7"/>
                  <a:pt x="7" y="7"/>
                </a:cubicBezTo>
                <a:lnTo>
                  <a:pt x="25" y="7"/>
                </a:lnTo>
                <a:close/>
                <a:moveTo>
                  <a:pt x="7" y="21"/>
                </a:moveTo>
                <a:cubicBezTo>
                  <a:pt x="25" y="21"/>
                  <a:pt x="25" y="21"/>
                  <a:pt x="25" y="21"/>
                </a:cubicBezTo>
                <a:cubicBezTo>
                  <a:pt x="25" y="28"/>
                  <a:pt x="25" y="28"/>
                  <a:pt x="25" y="28"/>
                </a:cubicBezTo>
                <a:cubicBezTo>
                  <a:pt x="7" y="28"/>
                  <a:pt x="7" y="28"/>
                  <a:pt x="7" y="28"/>
                </a:cubicBezTo>
                <a:lnTo>
                  <a:pt x="7" y="21"/>
                </a:lnTo>
                <a:close/>
                <a:moveTo>
                  <a:pt x="25" y="113"/>
                </a:moveTo>
                <a:cubicBezTo>
                  <a:pt x="7" y="113"/>
                  <a:pt x="7" y="113"/>
                  <a:pt x="7" y="113"/>
                </a:cubicBezTo>
                <a:cubicBezTo>
                  <a:pt x="7" y="106"/>
                  <a:pt x="7" y="106"/>
                  <a:pt x="7" y="106"/>
                </a:cubicBezTo>
                <a:cubicBezTo>
                  <a:pt x="25" y="106"/>
                  <a:pt x="25" y="106"/>
                  <a:pt x="25" y="106"/>
                </a:cubicBezTo>
                <a:lnTo>
                  <a:pt x="25" y="113"/>
                </a:lnTo>
                <a:close/>
                <a:moveTo>
                  <a:pt x="25" y="99"/>
                </a:moveTo>
                <a:cubicBezTo>
                  <a:pt x="7" y="99"/>
                  <a:pt x="7" y="99"/>
                  <a:pt x="7" y="99"/>
                </a:cubicBezTo>
                <a:cubicBezTo>
                  <a:pt x="7" y="92"/>
                  <a:pt x="7" y="92"/>
                  <a:pt x="7" y="92"/>
                </a:cubicBezTo>
                <a:cubicBezTo>
                  <a:pt x="25" y="92"/>
                  <a:pt x="25" y="92"/>
                  <a:pt x="25" y="92"/>
                </a:cubicBezTo>
                <a:lnTo>
                  <a:pt x="25" y="99"/>
                </a:lnTo>
                <a:close/>
                <a:moveTo>
                  <a:pt x="112" y="113"/>
                </a:moveTo>
                <a:cubicBezTo>
                  <a:pt x="94" y="113"/>
                  <a:pt x="94" y="113"/>
                  <a:pt x="94" y="113"/>
                </a:cubicBezTo>
                <a:cubicBezTo>
                  <a:pt x="94" y="106"/>
                  <a:pt x="94" y="106"/>
                  <a:pt x="94" y="106"/>
                </a:cubicBezTo>
                <a:cubicBezTo>
                  <a:pt x="112" y="106"/>
                  <a:pt x="112" y="106"/>
                  <a:pt x="112" y="106"/>
                </a:cubicBezTo>
                <a:lnTo>
                  <a:pt x="112" y="113"/>
                </a:lnTo>
                <a:close/>
                <a:moveTo>
                  <a:pt x="112" y="99"/>
                </a:moveTo>
                <a:cubicBezTo>
                  <a:pt x="94" y="99"/>
                  <a:pt x="94" y="99"/>
                  <a:pt x="94" y="99"/>
                </a:cubicBezTo>
                <a:cubicBezTo>
                  <a:pt x="94" y="92"/>
                  <a:pt x="94" y="92"/>
                  <a:pt x="94" y="92"/>
                </a:cubicBezTo>
                <a:cubicBezTo>
                  <a:pt x="112" y="92"/>
                  <a:pt x="112" y="92"/>
                  <a:pt x="112" y="92"/>
                </a:cubicBezTo>
                <a:lnTo>
                  <a:pt x="112" y="99"/>
                </a:lnTo>
                <a:close/>
                <a:moveTo>
                  <a:pt x="40" y="52"/>
                </a:moveTo>
                <a:cubicBezTo>
                  <a:pt x="41" y="52"/>
                  <a:pt x="41" y="53"/>
                  <a:pt x="42" y="53"/>
                </a:cubicBezTo>
                <a:cubicBezTo>
                  <a:pt x="47" y="55"/>
                  <a:pt x="53" y="56"/>
                  <a:pt x="59" y="56"/>
                </a:cubicBezTo>
                <a:cubicBezTo>
                  <a:pt x="66" y="56"/>
                  <a:pt x="72" y="55"/>
                  <a:pt x="77" y="53"/>
                </a:cubicBezTo>
                <a:cubicBezTo>
                  <a:pt x="77" y="53"/>
                  <a:pt x="78" y="52"/>
                  <a:pt x="79" y="52"/>
                </a:cubicBezTo>
                <a:cubicBezTo>
                  <a:pt x="79" y="60"/>
                  <a:pt x="79" y="60"/>
                  <a:pt x="79" y="60"/>
                </a:cubicBezTo>
                <a:cubicBezTo>
                  <a:pt x="79" y="60"/>
                  <a:pt x="78" y="61"/>
                  <a:pt x="74" y="63"/>
                </a:cubicBezTo>
                <a:cubicBezTo>
                  <a:pt x="70" y="64"/>
                  <a:pt x="65" y="65"/>
                  <a:pt x="59" y="65"/>
                </a:cubicBezTo>
                <a:cubicBezTo>
                  <a:pt x="54" y="65"/>
                  <a:pt x="49" y="64"/>
                  <a:pt x="45" y="63"/>
                </a:cubicBezTo>
                <a:cubicBezTo>
                  <a:pt x="41" y="61"/>
                  <a:pt x="40" y="60"/>
                  <a:pt x="40" y="60"/>
                </a:cubicBezTo>
                <a:lnTo>
                  <a:pt x="40" y="52"/>
                </a:lnTo>
                <a:close/>
                <a:moveTo>
                  <a:pt x="45" y="40"/>
                </a:moveTo>
                <a:cubicBezTo>
                  <a:pt x="49" y="39"/>
                  <a:pt x="54" y="38"/>
                  <a:pt x="59" y="38"/>
                </a:cubicBezTo>
                <a:cubicBezTo>
                  <a:pt x="65" y="38"/>
                  <a:pt x="70" y="39"/>
                  <a:pt x="74" y="40"/>
                </a:cubicBezTo>
                <a:cubicBezTo>
                  <a:pt x="78" y="42"/>
                  <a:pt x="79" y="43"/>
                  <a:pt x="79" y="43"/>
                </a:cubicBezTo>
                <a:cubicBezTo>
                  <a:pt x="79" y="44"/>
                  <a:pt x="78" y="45"/>
                  <a:pt x="74" y="47"/>
                </a:cubicBezTo>
                <a:cubicBezTo>
                  <a:pt x="70" y="48"/>
                  <a:pt x="65" y="49"/>
                  <a:pt x="59" y="49"/>
                </a:cubicBezTo>
                <a:cubicBezTo>
                  <a:pt x="54" y="49"/>
                  <a:pt x="49" y="48"/>
                  <a:pt x="45" y="47"/>
                </a:cubicBezTo>
                <a:cubicBezTo>
                  <a:pt x="41" y="45"/>
                  <a:pt x="40" y="44"/>
                  <a:pt x="40" y="43"/>
                </a:cubicBezTo>
                <a:cubicBezTo>
                  <a:pt x="40" y="43"/>
                  <a:pt x="41" y="42"/>
                  <a:pt x="45" y="40"/>
                </a:cubicBezTo>
                <a:close/>
                <a:moveTo>
                  <a:pt x="74" y="80"/>
                </a:moveTo>
                <a:cubicBezTo>
                  <a:pt x="70" y="81"/>
                  <a:pt x="65" y="82"/>
                  <a:pt x="59" y="82"/>
                </a:cubicBezTo>
                <a:cubicBezTo>
                  <a:pt x="54" y="82"/>
                  <a:pt x="49" y="81"/>
                  <a:pt x="45" y="80"/>
                </a:cubicBezTo>
                <a:cubicBezTo>
                  <a:pt x="41" y="79"/>
                  <a:pt x="40" y="77"/>
                  <a:pt x="40" y="77"/>
                </a:cubicBezTo>
                <a:cubicBezTo>
                  <a:pt x="40" y="68"/>
                  <a:pt x="40" y="68"/>
                  <a:pt x="40" y="68"/>
                </a:cubicBezTo>
                <a:cubicBezTo>
                  <a:pt x="41" y="69"/>
                  <a:pt x="41" y="69"/>
                  <a:pt x="42" y="69"/>
                </a:cubicBezTo>
                <a:cubicBezTo>
                  <a:pt x="47" y="71"/>
                  <a:pt x="53" y="72"/>
                  <a:pt x="59" y="72"/>
                </a:cubicBezTo>
                <a:cubicBezTo>
                  <a:pt x="66" y="72"/>
                  <a:pt x="72" y="71"/>
                  <a:pt x="77" y="69"/>
                </a:cubicBezTo>
                <a:cubicBezTo>
                  <a:pt x="77" y="69"/>
                  <a:pt x="78" y="69"/>
                  <a:pt x="79" y="68"/>
                </a:cubicBezTo>
                <a:cubicBezTo>
                  <a:pt x="79" y="77"/>
                  <a:pt x="79" y="77"/>
                  <a:pt x="79" y="77"/>
                </a:cubicBezTo>
                <a:cubicBezTo>
                  <a:pt x="79" y="77"/>
                  <a:pt x="78" y="79"/>
                  <a:pt x="74" y="80"/>
                </a:cubicBezTo>
                <a:close/>
                <a:moveTo>
                  <a:pt x="112" y="7"/>
                </a:moveTo>
                <a:cubicBezTo>
                  <a:pt x="112" y="14"/>
                  <a:pt x="112" y="14"/>
                  <a:pt x="112" y="14"/>
                </a:cubicBezTo>
                <a:cubicBezTo>
                  <a:pt x="94" y="14"/>
                  <a:pt x="94" y="14"/>
                  <a:pt x="94" y="14"/>
                </a:cubicBezTo>
                <a:cubicBezTo>
                  <a:pt x="94" y="7"/>
                  <a:pt x="94" y="7"/>
                  <a:pt x="94" y="7"/>
                </a:cubicBezTo>
                <a:lnTo>
                  <a:pt x="112" y="7"/>
                </a:lnTo>
                <a:close/>
                <a:moveTo>
                  <a:pt x="112" y="28"/>
                </a:moveTo>
                <a:cubicBezTo>
                  <a:pt x="94" y="28"/>
                  <a:pt x="94" y="28"/>
                  <a:pt x="94" y="28"/>
                </a:cubicBezTo>
                <a:cubicBezTo>
                  <a:pt x="94" y="21"/>
                  <a:pt x="94" y="21"/>
                  <a:pt x="94" y="21"/>
                </a:cubicBezTo>
                <a:cubicBezTo>
                  <a:pt x="112" y="21"/>
                  <a:pt x="112" y="21"/>
                  <a:pt x="112" y="21"/>
                </a:cubicBezTo>
                <a:lnTo>
                  <a:pt x="112" y="28"/>
                </a:lnTo>
                <a:close/>
                <a:moveTo>
                  <a:pt x="112" y="28"/>
                </a:moveTo>
                <a:cubicBezTo>
                  <a:pt x="112" y="28"/>
                  <a:pt x="112" y="28"/>
                  <a:pt x="112" y="28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" name="Google Shape;2027;p81">
            <a:extLst>
              <a:ext uri="{FF2B5EF4-FFF2-40B4-BE49-F238E27FC236}">
                <a16:creationId xmlns:a16="http://schemas.microsoft.com/office/drawing/2014/main" id="{71A5EED7-C82A-D6D6-357A-88ABA2A14A9D}"/>
              </a:ext>
            </a:extLst>
          </p:cNvPr>
          <p:cNvGrpSpPr/>
          <p:nvPr/>
        </p:nvGrpSpPr>
        <p:grpSpPr>
          <a:xfrm>
            <a:off x="2261793" y="1553964"/>
            <a:ext cx="339481" cy="311580"/>
            <a:chOff x="7761031" y="2961302"/>
            <a:chExt cx="339481" cy="311580"/>
          </a:xfrm>
        </p:grpSpPr>
        <p:sp>
          <p:nvSpPr>
            <p:cNvPr id="51" name="Google Shape;2028;p81">
              <a:extLst>
                <a:ext uri="{FF2B5EF4-FFF2-40B4-BE49-F238E27FC236}">
                  <a16:creationId xmlns:a16="http://schemas.microsoft.com/office/drawing/2014/main" id="{C0DCB473-31D9-BF53-03D4-1FE2611D7462}"/>
                </a:ext>
              </a:extLst>
            </p:cNvPr>
            <p:cNvSpPr/>
            <p:nvPr/>
          </p:nvSpPr>
          <p:spPr>
            <a:xfrm>
              <a:off x="7761031" y="2961302"/>
              <a:ext cx="339481" cy="311580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11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9"/>
                    <a:pt x="5" y="113"/>
                    <a:pt x="10" y="113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118" y="113"/>
                    <a:pt x="123" y="109"/>
                    <a:pt x="123" y="103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5"/>
                    <a:pt x="118" y="0"/>
                    <a:pt x="112" y="0"/>
                  </a:cubicBezTo>
                  <a:close/>
                  <a:moveTo>
                    <a:pt x="116" y="103"/>
                  </a:moveTo>
                  <a:cubicBezTo>
                    <a:pt x="116" y="105"/>
                    <a:pt x="114" y="106"/>
                    <a:pt x="112" y="106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9" y="106"/>
                    <a:pt x="7" y="105"/>
                    <a:pt x="7" y="103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116" y="36"/>
                    <a:pt x="116" y="36"/>
                    <a:pt x="116" y="36"/>
                  </a:cubicBezTo>
                  <a:lnTo>
                    <a:pt x="116" y="103"/>
                  </a:lnTo>
                  <a:close/>
                  <a:moveTo>
                    <a:pt x="116" y="29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9" y="7"/>
                    <a:pt x="10" y="7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114" y="7"/>
                    <a:pt x="116" y="9"/>
                    <a:pt x="116" y="10"/>
                  </a:cubicBezTo>
                  <a:lnTo>
                    <a:pt x="116" y="29"/>
                  </a:lnTo>
                  <a:close/>
                  <a:moveTo>
                    <a:pt x="116" y="29"/>
                  </a:moveTo>
                  <a:cubicBezTo>
                    <a:pt x="116" y="29"/>
                    <a:pt x="116" y="29"/>
                    <a:pt x="116" y="2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029;p81">
              <a:extLst>
                <a:ext uri="{FF2B5EF4-FFF2-40B4-BE49-F238E27FC236}">
                  <a16:creationId xmlns:a16="http://schemas.microsoft.com/office/drawing/2014/main" id="{2DEA802E-81FF-1D9B-8FE7-6783DCCF8F7D}"/>
                </a:ext>
              </a:extLst>
            </p:cNvPr>
            <p:cNvSpPr/>
            <p:nvPr/>
          </p:nvSpPr>
          <p:spPr>
            <a:xfrm>
              <a:off x="7901706" y="3079889"/>
              <a:ext cx="58130" cy="69757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0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4" y="25"/>
                    <a:pt x="10" y="25"/>
                  </a:cubicBezTo>
                  <a:close/>
                  <a:moveTo>
                    <a:pt x="7" y="11"/>
                  </a:moveTo>
                  <a:cubicBezTo>
                    <a:pt x="7" y="9"/>
                    <a:pt x="8" y="7"/>
                    <a:pt x="10" y="7"/>
                  </a:cubicBezTo>
                  <a:cubicBezTo>
                    <a:pt x="12" y="7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2" y="18"/>
                    <a:pt x="10" y="18"/>
                  </a:cubicBezTo>
                  <a:cubicBezTo>
                    <a:pt x="8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030;p81">
              <a:extLst>
                <a:ext uri="{FF2B5EF4-FFF2-40B4-BE49-F238E27FC236}">
                  <a16:creationId xmlns:a16="http://schemas.microsoft.com/office/drawing/2014/main" id="{6BD4AA1F-1F3B-554E-1FB5-2ECCB400CA71}"/>
                </a:ext>
              </a:extLst>
            </p:cNvPr>
            <p:cNvSpPr/>
            <p:nvPr/>
          </p:nvSpPr>
          <p:spPr>
            <a:xfrm>
              <a:off x="7800560" y="3079889"/>
              <a:ext cx="32553" cy="69757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4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3"/>
                    <a:pt x="6" y="25"/>
                    <a:pt x="8" y="25"/>
                  </a:cubicBezTo>
                  <a:cubicBezTo>
                    <a:pt x="10" y="25"/>
                    <a:pt x="12" y="23"/>
                    <a:pt x="12" y="21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0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lose/>
                  <a:moveTo>
                    <a:pt x="4" y="7"/>
                  </a:moveTo>
                  <a:cubicBezTo>
                    <a:pt x="4" y="7"/>
                    <a:pt x="4" y="7"/>
                    <a:pt x="4" y="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031;p81">
              <a:extLst>
                <a:ext uri="{FF2B5EF4-FFF2-40B4-BE49-F238E27FC236}">
                  <a16:creationId xmlns:a16="http://schemas.microsoft.com/office/drawing/2014/main" id="{3D480FC6-1688-A542-A097-9B0FE5AC3A65}"/>
                </a:ext>
              </a:extLst>
            </p:cNvPr>
            <p:cNvSpPr/>
            <p:nvPr/>
          </p:nvSpPr>
          <p:spPr>
            <a:xfrm>
              <a:off x="7800560" y="3165922"/>
              <a:ext cx="60456" cy="68595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1" y="25"/>
                  </a:moveTo>
                  <a:cubicBezTo>
                    <a:pt x="17" y="25"/>
                    <a:pt x="22" y="20"/>
                    <a:pt x="22" y="14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8" y="11"/>
                  </a:moveTo>
                  <a:cubicBezTo>
                    <a:pt x="8" y="9"/>
                    <a:pt x="9" y="8"/>
                    <a:pt x="11" y="8"/>
                  </a:cubicBezTo>
                  <a:cubicBezTo>
                    <a:pt x="13" y="8"/>
                    <a:pt x="15" y="9"/>
                    <a:pt x="15" y="11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6"/>
                    <a:pt x="13" y="18"/>
                    <a:pt x="11" y="18"/>
                  </a:cubicBezTo>
                  <a:cubicBezTo>
                    <a:pt x="9" y="18"/>
                    <a:pt x="8" y="16"/>
                    <a:pt x="8" y="14"/>
                  </a:cubicBezTo>
                  <a:lnTo>
                    <a:pt x="8" y="11"/>
                  </a:lnTo>
                  <a:close/>
                  <a:moveTo>
                    <a:pt x="8" y="11"/>
                  </a:moveTo>
                  <a:cubicBezTo>
                    <a:pt x="8" y="11"/>
                    <a:pt x="8" y="11"/>
                    <a:pt x="8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032;p81">
              <a:extLst>
                <a:ext uri="{FF2B5EF4-FFF2-40B4-BE49-F238E27FC236}">
                  <a16:creationId xmlns:a16="http://schemas.microsoft.com/office/drawing/2014/main" id="{E2425FB6-2FB6-123C-B22E-3EBCF9BCD4A8}"/>
                </a:ext>
              </a:extLst>
            </p:cNvPr>
            <p:cNvSpPr/>
            <p:nvPr/>
          </p:nvSpPr>
          <p:spPr>
            <a:xfrm>
              <a:off x="7901706" y="3165922"/>
              <a:ext cx="58130" cy="68595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0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4" y="25"/>
                    <a:pt x="10" y="25"/>
                  </a:cubicBezTo>
                  <a:close/>
                  <a:moveTo>
                    <a:pt x="7" y="11"/>
                  </a:moveTo>
                  <a:cubicBezTo>
                    <a:pt x="7" y="9"/>
                    <a:pt x="8" y="8"/>
                    <a:pt x="10" y="8"/>
                  </a:cubicBezTo>
                  <a:cubicBezTo>
                    <a:pt x="12" y="8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2" y="18"/>
                    <a:pt x="10" y="18"/>
                  </a:cubicBezTo>
                  <a:cubicBezTo>
                    <a:pt x="8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033;p81">
              <a:extLst>
                <a:ext uri="{FF2B5EF4-FFF2-40B4-BE49-F238E27FC236}">
                  <a16:creationId xmlns:a16="http://schemas.microsoft.com/office/drawing/2014/main" id="{987376B1-404A-0E27-EFDA-7B87C4055FEB}"/>
                </a:ext>
              </a:extLst>
            </p:cNvPr>
            <p:cNvSpPr/>
            <p:nvPr/>
          </p:nvSpPr>
          <p:spPr>
            <a:xfrm>
              <a:off x="7863340" y="3165922"/>
              <a:ext cx="30228" cy="68595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5" y="25"/>
                    <a:pt x="7" y="25"/>
                  </a:cubicBezTo>
                  <a:cubicBezTo>
                    <a:pt x="9" y="25"/>
                    <a:pt x="11" y="23"/>
                    <a:pt x="11" y="2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7" y="0"/>
                  </a:cubicBezTo>
                  <a:close/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034;p81">
              <a:extLst>
                <a:ext uri="{FF2B5EF4-FFF2-40B4-BE49-F238E27FC236}">
                  <a16:creationId xmlns:a16="http://schemas.microsoft.com/office/drawing/2014/main" id="{A1F98F92-7965-F5B6-6B3C-8ABA95C6F040}"/>
                </a:ext>
              </a:extLst>
            </p:cNvPr>
            <p:cNvSpPr/>
            <p:nvPr/>
          </p:nvSpPr>
          <p:spPr>
            <a:xfrm>
              <a:off x="7963325" y="3165922"/>
              <a:ext cx="30228" cy="68595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3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6" y="25"/>
                    <a:pt x="8" y="25"/>
                  </a:cubicBezTo>
                  <a:cubicBezTo>
                    <a:pt x="10" y="25"/>
                    <a:pt x="11" y="23"/>
                    <a:pt x="11" y="2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lose/>
                  <a:moveTo>
                    <a:pt x="3" y="8"/>
                  </a:moveTo>
                  <a:cubicBezTo>
                    <a:pt x="3" y="8"/>
                    <a:pt x="3" y="8"/>
                    <a:pt x="3" y="8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035;p81">
              <a:extLst>
                <a:ext uri="{FF2B5EF4-FFF2-40B4-BE49-F238E27FC236}">
                  <a16:creationId xmlns:a16="http://schemas.microsoft.com/office/drawing/2014/main" id="{74B05FAB-A15C-9980-4343-0CEDDB2C7853}"/>
                </a:ext>
              </a:extLst>
            </p:cNvPr>
            <p:cNvSpPr/>
            <p:nvPr/>
          </p:nvSpPr>
          <p:spPr>
            <a:xfrm>
              <a:off x="8001690" y="3165922"/>
              <a:ext cx="58130" cy="68595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1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7" y="11"/>
                  </a:moveTo>
                  <a:cubicBezTo>
                    <a:pt x="7" y="9"/>
                    <a:pt x="9" y="8"/>
                    <a:pt x="11" y="8"/>
                  </a:cubicBezTo>
                  <a:cubicBezTo>
                    <a:pt x="13" y="8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3" y="18"/>
                    <a:pt x="11" y="18"/>
                  </a:cubicBezTo>
                  <a:cubicBezTo>
                    <a:pt x="9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036;p81">
              <a:extLst>
                <a:ext uri="{FF2B5EF4-FFF2-40B4-BE49-F238E27FC236}">
                  <a16:creationId xmlns:a16="http://schemas.microsoft.com/office/drawing/2014/main" id="{2DB0E88A-862D-CAB8-5CFA-D027489E5768}"/>
                </a:ext>
              </a:extLst>
            </p:cNvPr>
            <p:cNvSpPr/>
            <p:nvPr/>
          </p:nvSpPr>
          <p:spPr>
            <a:xfrm>
              <a:off x="7835438" y="3079889"/>
              <a:ext cx="61619" cy="69757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1" y="25"/>
                  </a:moveTo>
                  <a:cubicBezTo>
                    <a:pt x="17" y="25"/>
                    <a:pt x="22" y="20"/>
                    <a:pt x="22" y="14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7" y="11"/>
                  </a:moveTo>
                  <a:cubicBezTo>
                    <a:pt x="7" y="9"/>
                    <a:pt x="9" y="7"/>
                    <a:pt x="11" y="7"/>
                  </a:cubicBezTo>
                  <a:cubicBezTo>
                    <a:pt x="13" y="7"/>
                    <a:pt x="15" y="9"/>
                    <a:pt x="15" y="11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6"/>
                    <a:pt x="13" y="18"/>
                    <a:pt x="11" y="18"/>
                  </a:cubicBezTo>
                  <a:cubicBezTo>
                    <a:pt x="9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037;p81">
              <a:extLst>
                <a:ext uri="{FF2B5EF4-FFF2-40B4-BE49-F238E27FC236}">
                  <a16:creationId xmlns:a16="http://schemas.microsoft.com/office/drawing/2014/main" id="{BF715689-1DEB-B08E-ECCA-2A476A97BAFA}"/>
                </a:ext>
              </a:extLst>
            </p:cNvPr>
            <p:cNvSpPr/>
            <p:nvPr/>
          </p:nvSpPr>
          <p:spPr>
            <a:xfrm>
              <a:off x="7963325" y="3079889"/>
              <a:ext cx="30228" cy="69757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3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3"/>
                    <a:pt x="6" y="25"/>
                    <a:pt x="8" y="25"/>
                  </a:cubicBezTo>
                  <a:cubicBezTo>
                    <a:pt x="10" y="25"/>
                    <a:pt x="11" y="23"/>
                    <a:pt x="11" y="21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7"/>
                    <a:pt x="3" y="7"/>
                  </a:cubicBezTo>
                  <a:close/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038;p81">
              <a:extLst>
                <a:ext uri="{FF2B5EF4-FFF2-40B4-BE49-F238E27FC236}">
                  <a16:creationId xmlns:a16="http://schemas.microsoft.com/office/drawing/2014/main" id="{7063AFFF-A4F7-5650-41E9-35C1DAB17D23}"/>
                </a:ext>
              </a:extLst>
            </p:cNvPr>
            <p:cNvSpPr/>
            <p:nvPr/>
          </p:nvSpPr>
          <p:spPr>
            <a:xfrm>
              <a:off x="8001690" y="3079889"/>
              <a:ext cx="58130" cy="69757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1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7" y="11"/>
                  </a:moveTo>
                  <a:cubicBezTo>
                    <a:pt x="7" y="9"/>
                    <a:pt x="9" y="7"/>
                    <a:pt x="11" y="7"/>
                  </a:cubicBezTo>
                  <a:cubicBezTo>
                    <a:pt x="13" y="7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3" y="18"/>
                    <a:pt x="11" y="18"/>
                  </a:cubicBezTo>
                  <a:cubicBezTo>
                    <a:pt x="9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039;p81">
              <a:extLst>
                <a:ext uri="{FF2B5EF4-FFF2-40B4-BE49-F238E27FC236}">
                  <a16:creationId xmlns:a16="http://schemas.microsoft.com/office/drawing/2014/main" id="{8817A21C-B639-9EC9-1155-D2F375A8AC2F}"/>
                </a:ext>
              </a:extLst>
            </p:cNvPr>
            <p:cNvSpPr/>
            <p:nvPr/>
          </p:nvSpPr>
          <p:spPr>
            <a:xfrm>
              <a:off x="7959837" y="3003157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040;p81">
              <a:extLst>
                <a:ext uri="{FF2B5EF4-FFF2-40B4-BE49-F238E27FC236}">
                  <a16:creationId xmlns:a16="http://schemas.microsoft.com/office/drawing/2014/main" id="{6CC38CCF-2F40-B36D-3B5E-C277E6239B9B}"/>
                </a:ext>
              </a:extLst>
            </p:cNvPr>
            <p:cNvSpPr/>
            <p:nvPr/>
          </p:nvSpPr>
          <p:spPr>
            <a:xfrm>
              <a:off x="8001690" y="3003157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2041;p81">
              <a:extLst>
                <a:ext uri="{FF2B5EF4-FFF2-40B4-BE49-F238E27FC236}">
                  <a16:creationId xmlns:a16="http://schemas.microsoft.com/office/drawing/2014/main" id="{B6D034E2-5B5D-4EED-D06B-A29ED2E60EE7}"/>
                </a:ext>
              </a:extLst>
            </p:cNvPr>
            <p:cNvSpPr/>
            <p:nvPr/>
          </p:nvSpPr>
          <p:spPr>
            <a:xfrm>
              <a:off x="8040057" y="3003157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Google Shape;1426;p55">
            <a:extLst>
              <a:ext uri="{FF2B5EF4-FFF2-40B4-BE49-F238E27FC236}">
                <a16:creationId xmlns:a16="http://schemas.microsoft.com/office/drawing/2014/main" id="{0B087AA8-1EDD-8B56-67AA-CDA2AF992280}"/>
              </a:ext>
            </a:extLst>
          </p:cNvPr>
          <p:cNvSpPr txBox="1">
            <a:spLocks/>
          </p:cNvSpPr>
          <p:nvPr/>
        </p:nvSpPr>
        <p:spPr>
          <a:xfrm>
            <a:off x="2639545" y="2643815"/>
            <a:ext cx="2494693" cy="387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Time Complexity – O(1)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>
          <a:extLst>
            <a:ext uri="{FF2B5EF4-FFF2-40B4-BE49-F238E27FC236}">
              <a16:creationId xmlns:a16="http://schemas.microsoft.com/office/drawing/2014/main" id="{36141F30-0A3A-70EA-AAC5-F20F189B2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55">
            <a:extLst>
              <a:ext uri="{FF2B5EF4-FFF2-40B4-BE49-F238E27FC236}">
                <a16:creationId xmlns:a16="http://schemas.microsoft.com/office/drawing/2014/main" id="{D7D15A2D-B79C-6027-4E0C-0BD65DDE9931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099852" y="1305423"/>
            <a:ext cx="4112583" cy="387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1. Lightweight, simple C-based implementation</a:t>
            </a:r>
            <a:endParaRPr dirty="0"/>
          </a:p>
        </p:txBody>
      </p:sp>
      <p:sp>
        <p:nvSpPr>
          <p:cNvPr id="1427" name="Google Shape;1427;p55">
            <a:extLst>
              <a:ext uri="{FF2B5EF4-FFF2-40B4-BE49-F238E27FC236}">
                <a16:creationId xmlns:a16="http://schemas.microsoft.com/office/drawing/2014/main" id="{D9E9537A-1976-8E8A-BFD1-82B37D026C3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99852" y="662941"/>
            <a:ext cx="1891500" cy="4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Advantages</a:t>
            </a:r>
            <a:endParaRPr dirty="0"/>
          </a:p>
        </p:txBody>
      </p:sp>
      <p:sp>
        <p:nvSpPr>
          <p:cNvPr id="1428" name="Google Shape;1428;p55">
            <a:extLst>
              <a:ext uri="{FF2B5EF4-FFF2-40B4-BE49-F238E27FC236}">
                <a16:creationId xmlns:a16="http://schemas.microsoft.com/office/drawing/2014/main" id="{90FFEDC9-6BC0-204C-6254-F1CE61F79DF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099852" y="1689215"/>
            <a:ext cx="2831715" cy="362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2. Cross-platform compatibility</a:t>
            </a:r>
            <a:endParaRPr dirty="0"/>
          </a:p>
        </p:txBody>
      </p:sp>
      <p:sp>
        <p:nvSpPr>
          <p:cNvPr id="1429" name="Google Shape;1429;p55">
            <a:extLst>
              <a:ext uri="{FF2B5EF4-FFF2-40B4-BE49-F238E27FC236}">
                <a16:creationId xmlns:a16="http://schemas.microsoft.com/office/drawing/2014/main" id="{F8A13EF8-97FC-8391-7A70-63F35019E6F5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4987620" y="1231814"/>
            <a:ext cx="3522170" cy="2448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N" dirty="0"/>
              <a:t>No data saving after exit (no file handling)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No GUI/</a:t>
            </a:r>
            <a:r>
              <a:rPr lang="en-US" dirty="0" err="1"/>
              <a:t>WebUI</a:t>
            </a:r>
            <a:endParaRPr lang="en-US" dirty="0"/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No search or filter functionality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No authentication or user roles</a:t>
            </a:r>
          </a:p>
          <a:p>
            <a:pPr marL="3429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Limited to local system memory</a:t>
            </a:r>
            <a:endParaRPr dirty="0"/>
          </a:p>
        </p:txBody>
      </p:sp>
      <p:sp>
        <p:nvSpPr>
          <p:cNvPr id="1432" name="Google Shape;1432;p55">
            <a:extLst>
              <a:ext uri="{FF2B5EF4-FFF2-40B4-BE49-F238E27FC236}">
                <a16:creationId xmlns:a16="http://schemas.microsoft.com/office/drawing/2014/main" id="{27C6E53F-04D7-C1F8-7DE3-7820213D6ACE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4987620" y="662941"/>
            <a:ext cx="3209938" cy="4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Limitations</a:t>
            </a:r>
            <a:endParaRPr dirty="0"/>
          </a:p>
        </p:txBody>
      </p:sp>
      <p:sp>
        <p:nvSpPr>
          <p:cNvPr id="4" name="Google Shape;1426;p55">
            <a:extLst>
              <a:ext uri="{FF2B5EF4-FFF2-40B4-BE49-F238E27FC236}">
                <a16:creationId xmlns:a16="http://schemas.microsoft.com/office/drawing/2014/main" id="{B492B658-E566-E2F7-619F-B47A7E8953F8}"/>
              </a:ext>
            </a:extLst>
          </p:cNvPr>
          <p:cNvSpPr txBox="1">
            <a:spLocks/>
          </p:cNvSpPr>
          <p:nvPr/>
        </p:nvSpPr>
        <p:spPr>
          <a:xfrm>
            <a:off x="1099852" y="2086123"/>
            <a:ext cx="2831715" cy="387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3. Easy to understand and extend</a:t>
            </a:r>
          </a:p>
        </p:txBody>
      </p:sp>
      <p:sp>
        <p:nvSpPr>
          <p:cNvPr id="5" name="Google Shape;1426;p55">
            <a:extLst>
              <a:ext uri="{FF2B5EF4-FFF2-40B4-BE49-F238E27FC236}">
                <a16:creationId xmlns:a16="http://schemas.microsoft.com/office/drawing/2014/main" id="{CEB4BD01-C7DF-F77D-F964-B62805AD7A62}"/>
              </a:ext>
            </a:extLst>
          </p:cNvPr>
          <p:cNvSpPr txBox="1">
            <a:spLocks/>
          </p:cNvSpPr>
          <p:nvPr/>
        </p:nvSpPr>
        <p:spPr>
          <a:xfrm>
            <a:off x="1099852" y="2478705"/>
            <a:ext cx="3637900" cy="38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4. Demonstrates use of arrays and structs</a:t>
            </a:r>
          </a:p>
        </p:txBody>
      </p:sp>
      <p:sp>
        <p:nvSpPr>
          <p:cNvPr id="7" name="Google Shape;1426;p55">
            <a:extLst>
              <a:ext uri="{FF2B5EF4-FFF2-40B4-BE49-F238E27FC236}">
                <a16:creationId xmlns:a16="http://schemas.microsoft.com/office/drawing/2014/main" id="{379516C0-3B16-F312-B130-E24800C2EC4B}"/>
              </a:ext>
            </a:extLst>
          </p:cNvPr>
          <p:cNvSpPr txBox="1">
            <a:spLocks/>
          </p:cNvSpPr>
          <p:nvPr/>
        </p:nvSpPr>
        <p:spPr>
          <a:xfrm>
            <a:off x="1099852" y="2849669"/>
            <a:ext cx="3637900" cy="38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5. Good learning base for DAA concepts</a:t>
            </a:r>
          </a:p>
        </p:txBody>
      </p:sp>
    </p:spTree>
    <p:extLst>
      <p:ext uri="{BB962C8B-B14F-4D97-AF65-F5344CB8AC3E}">
        <p14:creationId xmlns:p14="http://schemas.microsoft.com/office/powerpoint/2010/main" val="3915889117"/>
      </p:ext>
    </p:extLst>
  </p:cSld>
  <p:clrMapOvr>
    <a:masterClrMapping/>
  </p:clrMapOvr>
</p:sld>
</file>

<file path=ppt/theme/theme1.xml><?xml version="1.0" encoding="utf-8"?>
<a:theme xmlns:a="http://schemas.openxmlformats.org/drawingml/2006/main" name="Topology - Master of Science in Mathematics by Slidesgo">
  <a:themeElements>
    <a:clrScheme name="Simple Light">
      <a:dk1>
        <a:srgbClr val="233251"/>
      </a:dk1>
      <a:lt1>
        <a:srgbClr val="34579E"/>
      </a:lt1>
      <a:dk2>
        <a:srgbClr val="36867D"/>
      </a:dk2>
      <a:lt2>
        <a:srgbClr val="70A19C"/>
      </a:lt2>
      <a:accent1>
        <a:srgbClr val="F1F1F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332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556</Words>
  <Application>Microsoft Office PowerPoint</Application>
  <PresentationFormat>On-screen Show (16:9)</PresentationFormat>
  <Paragraphs>73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Poppins Medium</vt:lpstr>
      <vt:lpstr>Bebas Neue</vt:lpstr>
      <vt:lpstr>Calibri</vt:lpstr>
      <vt:lpstr>Roboto</vt:lpstr>
      <vt:lpstr>Arial</vt:lpstr>
      <vt:lpstr>Poppins SemiBold</vt:lpstr>
      <vt:lpstr>Topology - Master of Science in Mathematics by Slidesgo</vt:lpstr>
      <vt:lpstr>Topic    : Enhancing Monitoring and Management of Research, IPR, Innovation, and Start-ups in Gujarat State Domain  : Student Innovation Team ID  : T071 Team name  : Fushion5 Team members : K. Lasya(2303A51724)      T. Pranathi(2303A51733)      J. Varshini(2303A51758)      G. Aasritha(2303A51756)      A.Harika(2303A51376)      </vt:lpstr>
      <vt:lpstr>Objective</vt:lpstr>
      <vt:lpstr>Problem Statement</vt:lpstr>
      <vt:lpstr>Existing system</vt:lpstr>
      <vt:lpstr>Proposed system</vt:lpstr>
      <vt:lpstr>Workflow</vt:lpstr>
      <vt:lpstr>System Architecture </vt:lpstr>
      <vt:lpstr>PowerPoint Presentation</vt:lpstr>
      <vt:lpstr>PowerPoint Presentation</vt:lpstr>
      <vt:lpstr>PowerPoint Presentation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Shashank Jakku</dc:creator>
  <cp:lastModifiedBy>LASYA KATTA</cp:lastModifiedBy>
  <cp:revision>3</cp:revision>
  <dcterms:modified xsi:type="dcterms:W3CDTF">2025-04-04T20:58:44Z</dcterms:modified>
</cp:coreProperties>
</file>