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jpg"/><Relationship Id="rId8" Type="http://schemas.openxmlformats.org/officeDocument/2006/relationships/image" Target="../media/image17.jpg"/><Relationship Id="rId9" Type="http://schemas.openxmlformats.org/officeDocument/2006/relationships/image" Target="../media/image18.png"/><Relationship Id="rId10" Type="http://schemas.openxmlformats.org/officeDocument/2006/relationships/image" Target="../media/image19.png"/><Relationship Id="rId11" Type="http://schemas.openxmlformats.org/officeDocument/2006/relationships/image" Target="../media/image20.jpg"/><Relationship Id="rId12" Type="http://schemas.openxmlformats.org/officeDocument/2006/relationships/image" Target="../media/image21.png"/><Relationship Id="rId13" Type="http://schemas.openxmlformats.org/officeDocument/2006/relationships/image" Target="../media/image22.png"/><Relationship Id="rId14" Type="http://schemas.openxmlformats.org/officeDocument/2006/relationships/image" Target="../media/image2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Relationship Id="rId4" Type="http://schemas.openxmlformats.org/officeDocument/2006/relationships/image" Target="../media/image30.png"/><Relationship Id="rId5" Type="http://schemas.openxmlformats.org/officeDocument/2006/relationships/image" Target="../media/image31.jp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jpg"/><Relationship Id="rId16" Type="http://schemas.openxmlformats.org/officeDocument/2006/relationships/image" Target="../media/image42.png"/><Relationship Id="rId17" Type="http://schemas.openxmlformats.org/officeDocument/2006/relationships/image" Target="../media/image43.png"/><Relationship Id="rId18" Type="http://schemas.openxmlformats.org/officeDocument/2006/relationships/image" Target="../media/image44.png"/><Relationship Id="rId19" Type="http://schemas.openxmlformats.org/officeDocument/2006/relationships/image" Target="../media/image45.png"/><Relationship Id="rId20" Type="http://schemas.openxmlformats.org/officeDocument/2006/relationships/image" Target="../media/image46.png"/><Relationship Id="rId21" Type="http://schemas.openxmlformats.org/officeDocument/2006/relationships/image" Target="../media/image47.png"/><Relationship Id="rId22" Type="http://schemas.openxmlformats.org/officeDocument/2006/relationships/image" Target="../media/image48.jpg"/><Relationship Id="rId23" Type="http://schemas.openxmlformats.org/officeDocument/2006/relationships/image" Target="../media/image49.png"/><Relationship Id="rId24" Type="http://schemas.openxmlformats.org/officeDocument/2006/relationships/image" Target="../media/image5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4.jpg"/><Relationship Id="rId3" Type="http://schemas.openxmlformats.org/officeDocument/2006/relationships/image" Target="../media/image55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725295" y="845260"/>
            <a:ext cx="4424045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887730" marR="5080" indent="-875030">
              <a:lnSpc>
                <a:spcPct val="118800"/>
              </a:lnSpc>
              <a:spcBef>
                <a:spcPts val="95"/>
              </a:spcBef>
            </a:pP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Optimizing</a:t>
            </a:r>
            <a:r>
              <a:rPr dirty="0" sz="1600" spc="-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4471C4"/>
                </a:solidFill>
                <a:latin typeface="Calibri"/>
                <a:cs typeface="Calibri"/>
              </a:rPr>
              <a:t>User,</a:t>
            </a:r>
            <a:r>
              <a:rPr dirty="0" sz="1600" spc="-5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Group,</a:t>
            </a:r>
            <a:r>
              <a:rPr dirty="0" sz="1600" spc="-5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dirty="0" sz="1600" spc="-5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Role</a:t>
            </a:r>
            <a:r>
              <a:rPr dirty="0" sz="1600" spc="-7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Management</a:t>
            </a:r>
            <a:r>
              <a:rPr dirty="0" sz="1600" spc="-5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spc="-20" b="1">
                <a:solidFill>
                  <a:srgbClr val="4471C4"/>
                </a:solidFill>
                <a:latin typeface="Calibri"/>
                <a:cs typeface="Calibri"/>
              </a:rPr>
              <a:t>with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Access</a:t>
            </a:r>
            <a:r>
              <a:rPr dirty="0" sz="1600" spc="-4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Control</a:t>
            </a:r>
            <a:r>
              <a:rPr dirty="0" sz="1600" spc="-5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4471C4"/>
                </a:solidFill>
                <a:latin typeface="Calibri"/>
                <a:cs typeface="Calibri"/>
              </a:rPr>
              <a:t>and</a:t>
            </a:r>
            <a:r>
              <a:rPr dirty="0" sz="1600" spc="-3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1600" spc="-10" b="1">
                <a:solidFill>
                  <a:srgbClr val="4471C4"/>
                </a:solidFill>
                <a:latin typeface="Calibri"/>
                <a:cs typeface="Calibri"/>
              </a:rPr>
              <a:t>Workflows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2219070"/>
            <a:ext cx="3237865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Users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now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new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7423530"/>
            <a:ext cx="3079750" cy="121475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25">
                <a:latin typeface="Calibri"/>
                <a:cs typeface="Calibri"/>
              </a:rPr>
              <a:t>7.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745"/>
              </a:spcBef>
              <a:buFont typeface="Calibri"/>
              <a:buAutoNum type="arabicPeriod" startAt="8"/>
              <a:tabLst>
                <a:tab pos="242570" algn="l"/>
              </a:tabLst>
            </a:pPr>
            <a:r>
              <a:rPr dirty="0" sz="1200" spc="-10" b="1">
                <a:latin typeface="Calibri"/>
                <a:cs typeface="Calibri"/>
              </a:rPr>
              <a:t>Create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one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more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user: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60"/>
              </a:spcBef>
              <a:buAutoNum type="arabicPeriod" startAt="8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another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following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details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AutoNum type="arabicPeriod" startAt="8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4456810"/>
            <a:ext cx="4788718" cy="272950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8662415"/>
            <a:ext cx="5730240" cy="22555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91" y="6711695"/>
            <a:ext cx="5638800" cy="152095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025895"/>
            <a:ext cx="5730240" cy="47548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1055" y="3352799"/>
            <a:ext cx="4206240" cy="43281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2791" y="1712975"/>
            <a:ext cx="5638800" cy="1578863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926591" y="4122419"/>
            <a:ext cx="5733415" cy="0"/>
          </a:xfrm>
          <a:custGeom>
            <a:avLst/>
            <a:gdLst/>
            <a:ahLst/>
            <a:cxnLst/>
            <a:rect l="l" t="t" r="r" b="b"/>
            <a:pathLst>
              <a:path w="5733415" h="0">
                <a:moveTo>
                  <a:pt x="0" y="0"/>
                </a:moveTo>
                <a:lnTo>
                  <a:pt x="5733288" y="0"/>
                </a:lnTo>
              </a:path>
            </a:pathLst>
          </a:custGeom>
          <a:ln w="9144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14400" y="1274063"/>
            <a:ext cx="5733288" cy="21945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18616" y="960119"/>
            <a:ext cx="2621280" cy="6705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57072" y="1517903"/>
            <a:ext cx="768096" cy="13715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14800" y="960119"/>
            <a:ext cx="1045463" cy="6705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84503" y="5711951"/>
            <a:ext cx="4181855" cy="2468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71159" y="1517903"/>
            <a:ext cx="1136904" cy="13715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20511" y="5711951"/>
            <a:ext cx="954024" cy="6705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163055" y="5885687"/>
            <a:ext cx="283463" cy="82296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5409812" y="3781805"/>
            <a:ext cx="67564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BABABA"/>
                </a:solidFill>
                <a:latin typeface="Arial MT"/>
                <a:cs typeface="Arial MT"/>
              </a:rPr>
              <a:t>Activate</a:t>
            </a:r>
            <a:r>
              <a:rPr dirty="0" sz="650" spc="45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650" spc="-70">
                <a:solidFill>
                  <a:srgbClr val="BABABA"/>
                </a:solidFill>
                <a:latin typeface="Arial MT"/>
                <a:cs typeface="Arial MT"/>
              </a:rPr>
              <a:t>W</a:t>
            </a:r>
            <a:r>
              <a:rPr dirty="0" sz="650" spc="-100">
                <a:solidFill>
                  <a:srgbClr val="BABABA"/>
                </a:solidFill>
                <a:latin typeface="Arial MT"/>
                <a:cs typeface="Arial MT"/>
              </a:rPr>
              <a:t> </a:t>
            </a:r>
            <a:r>
              <a:rPr dirty="0" sz="650" spc="-30">
                <a:solidFill>
                  <a:srgbClr val="BABABA"/>
                </a:solidFill>
                <a:latin typeface="Arial MT"/>
                <a:cs typeface="Arial MT"/>
              </a:rPr>
              <a:t>iiJdov.'s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5857"/>
            <a:ext cx="3503929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ACL</a:t>
            </a:r>
            <a:r>
              <a:rPr dirty="0" sz="1200" spc="-6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ACL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Access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Control(ACL)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elevate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new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ACL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6584950"/>
            <a:ext cx="2618105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Scroll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down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requires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60"/>
              </a:spcBef>
              <a:buAutoNum type="arabicPeriod" startAt="7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Double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insert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25">
                <a:latin typeface="Calibri"/>
                <a:cs typeface="Calibri"/>
              </a:rPr>
              <a:t> row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55"/>
              </a:spcBef>
              <a:buAutoNum type="arabicPeriod" startAt="7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AutoNum type="arabicPeriod" startAt="7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032378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5857"/>
            <a:ext cx="29400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11. Similarly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fields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4466081"/>
            <a:ext cx="3883660" cy="1480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side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AutoNum type="arabicPeriod" startAt="12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0">
                <a:latin typeface="Calibri"/>
                <a:cs typeface="Calibri"/>
              </a:rPr>
              <a:t> impersonate</a:t>
            </a:r>
            <a:r>
              <a:rPr dirty="0" sz="1200" spc="-20">
                <a:latin typeface="Calibri"/>
                <a:cs typeface="Calibri"/>
              </a:rPr>
              <a:t> user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60"/>
              </a:spcBef>
              <a:buAutoNum type="arabicPeriod" startAt="12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bob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80"/>
              </a:spcBef>
              <a:buAutoNum type="arabicPeriod" startAt="12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Go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table2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application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menu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bar</a:t>
            </a:r>
            <a:endParaRPr sz="1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055"/>
              </a:spcBef>
              <a:buAutoNum type="arabicPeriod" startAt="12"/>
              <a:tabLst>
                <a:tab pos="240665" algn="l"/>
              </a:tabLst>
            </a:pPr>
            <a:r>
              <a:rPr dirty="0" sz="1200">
                <a:latin typeface="Calibri"/>
                <a:cs typeface="Calibri"/>
              </a:rPr>
              <a:t>Comment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are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have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edit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access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129918"/>
            <a:ext cx="5731509" cy="322389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5968745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95857"/>
            <a:ext cx="4067175" cy="242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2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Flow</a:t>
            </a:r>
            <a:r>
              <a:rPr dirty="0" sz="12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Assign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operations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ticket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group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Designer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Process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Automation.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 spc="-10">
                <a:latin typeface="Calibri"/>
                <a:cs typeface="Calibri"/>
              </a:rPr>
              <a:t>After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opening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Designer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Flow.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properties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Flow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table”.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 spc="-10">
                <a:latin typeface="Calibri"/>
                <a:cs typeface="Calibri"/>
              </a:rPr>
              <a:t>Application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should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Global.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build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flow.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83735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272" y="6882383"/>
            <a:ext cx="2063495" cy="10363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39255"/>
            <a:ext cx="5730240" cy="2194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1267967"/>
            <a:ext cx="5742432" cy="231648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2337816" y="9087611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 h="0">
                <a:moveTo>
                  <a:pt x="0" y="0"/>
                </a:moveTo>
                <a:lnTo>
                  <a:pt x="4322064" y="0"/>
                </a:lnTo>
              </a:path>
            </a:pathLst>
          </a:custGeom>
          <a:ln w="9144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97280" y="8157971"/>
            <a:ext cx="1953895" cy="0"/>
          </a:xfrm>
          <a:custGeom>
            <a:avLst/>
            <a:gdLst/>
            <a:ahLst/>
            <a:cxnLst/>
            <a:rect l="l" t="t" r="r" b="b"/>
            <a:pathLst>
              <a:path w="1953895" h="0">
                <a:moveTo>
                  <a:pt x="0" y="0"/>
                </a:moveTo>
                <a:lnTo>
                  <a:pt x="195376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730752" y="7929371"/>
            <a:ext cx="2432685" cy="0"/>
          </a:xfrm>
          <a:custGeom>
            <a:avLst/>
            <a:gdLst/>
            <a:ahLst/>
            <a:cxnLst/>
            <a:rect l="l" t="t" r="r" b="b"/>
            <a:pathLst>
              <a:path w="2432685" h="0">
                <a:moveTo>
                  <a:pt x="0" y="0"/>
                </a:moveTo>
                <a:lnTo>
                  <a:pt x="2432304" y="0"/>
                </a:lnTo>
              </a:path>
            </a:pathLst>
          </a:custGeom>
          <a:ln w="3175">
            <a:solidFill>
              <a:srgbClr val="707C8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730752" y="7801355"/>
            <a:ext cx="2420620" cy="0"/>
          </a:xfrm>
          <a:custGeom>
            <a:avLst/>
            <a:gdLst/>
            <a:ahLst/>
            <a:cxnLst/>
            <a:rect l="l" t="t" r="r" b="b"/>
            <a:pathLst>
              <a:path w="2420620" h="0">
                <a:moveTo>
                  <a:pt x="0" y="0"/>
                </a:moveTo>
                <a:lnTo>
                  <a:pt x="2420112" y="0"/>
                </a:lnTo>
              </a:path>
            </a:pathLst>
          </a:custGeom>
          <a:ln w="3175">
            <a:solidFill>
              <a:srgbClr val="707C83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1447800" y="7513319"/>
            <a:ext cx="624840" cy="45720"/>
            <a:chOff x="1447800" y="7513319"/>
            <a:chExt cx="624840" cy="45720"/>
          </a:xfrm>
        </p:grpSpPr>
        <p:sp>
          <p:nvSpPr>
            <p:cNvPr id="10" name="object 10" descr=""/>
            <p:cNvSpPr/>
            <p:nvPr/>
          </p:nvSpPr>
          <p:spPr>
            <a:xfrm>
              <a:off x="1447800" y="7551419"/>
              <a:ext cx="624840" cy="0"/>
            </a:xfrm>
            <a:custGeom>
              <a:avLst/>
              <a:gdLst/>
              <a:ahLst/>
              <a:cxnLst/>
              <a:rect l="l" t="t" r="r" b="b"/>
              <a:pathLst>
                <a:path w="624839" h="0">
                  <a:moveTo>
                    <a:pt x="0" y="0"/>
                  </a:moveTo>
                  <a:lnTo>
                    <a:pt x="6248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47800" y="7520939"/>
              <a:ext cx="624840" cy="0"/>
            </a:xfrm>
            <a:custGeom>
              <a:avLst/>
              <a:gdLst/>
              <a:ahLst/>
              <a:cxnLst/>
              <a:rect l="l" t="t" r="r" b="b"/>
              <a:pathLst>
                <a:path w="624839" h="0">
                  <a:moveTo>
                    <a:pt x="0" y="0"/>
                  </a:moveTo>
                  <a:lnTo>
                    <a:pt x="62484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1133855" y="7400543"/>
            <a:ext cx="253365" cy="43180"/>
            <a:chOff x="1133855" y="7400543"/>
            <a:chExt cx="253365" cy="43180"/>
          </a:xfrm>
        </p:grpSpPr>
        <p:sp>
          <p:nvSpPr>
            <p:cNvPr id="13" name="object 13" descr=""/>
            <p:cNvSpPr/>
            <p:nvPr/>
          </p:nvSpPr>
          <p:spPr>
            <a:xfrm>
              <a:off x="1133855" y="7435595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5" h="0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133855" y="7408163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5" h="0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1447800" y="7239000"/>
            <a:ext cx="335280" cy="43180"/>
            <a:chOff x="1447800" y="7239000"/>
            <a:chExt cx="335280" cy="43180"/>
          </a:xfrm>
        </p:grpSpPr>
        <p:sp>
          <p:nvSpPr>
            <p:cNvPr id="16" name="object 16" descr=""/>
            <p:cNvSpPr/>
            <p:nvPr/>
          </p:nvSpPr>
          <p:spPr>
            <a:xfrm>
              <a:off x="1447800" y="7274051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80" h="0">
                  <a:moveTo>
                    <a:pt x="0" y="0"/>
                  </a:moveTo>
                  <a:lnTo>
                    <a:pt x="33528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47800" y="7246620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80" h="0">
                  <a:moveTo>
                    <a:pt x="0" y="0"/>
                  </a:moveTo>
                  <a:lnTo>
                    <a:pt x="335280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1133855" y="7123176"/>
            <a:ext cx="253365" cy="45720"/>
            <a:chOff x="1133855" y="7123176"/>
            <a:chExt cx="253365" cy="45720"/>
          </a:xfrm>
        </p:grpSpPr>
        <p:sp>
          <p:nvSpPr>
            <p:cNvPr id="19" name="object 19" descr=""/>
            <p:cNvSpPr/>
            <p:nvPr/>
          </p:nvSpPr>
          <p:spPr>
            <a:xfrm>
              <a:off x="1133855" y="7161276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5" h="0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133855" y="7130796"/>
              <a:ext cx="253365" cy="0"/>
            </a:xfrm>
            <a:custGeom>
              <a:avLst/>
              <a:gdLst/>
              <a:ahLst/>
              <a:cxnLst/>
              <a:rect l="l" t="t" r="r" b="b"/>
              <a:pathLst>
                <a:path w="253365" h="0">
                  <a:moveTo>
                    <a:pt x="0" y="0"/>
                  </a:moveTo>
                  <a:lnTo>
                    <a:pt x="252984" y="0"/>
                  </a:lnTo>
                </a:path>
              </a:pathLst>
            </a:custGeom>
            <a:ln w="15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/>
          <p:nvPr/>
        </p:nvSpPr>
        <p:spPr>
          <a:xfrm>
            <a:off x="2337816" y="4122419"/>
            <a:ext cx="4322445" cy="0"/>
          </a:xfrm>
          <a:custGeom>
            <a:avLst/>
            <a:gdLst/>
            <a:ahLst/>
            <a:cxnLst/>
            <a:rect l="l" t="t" r="r" b="b"/>
            <a:pathLst>
              <a:path w="4322445" h="0">
                <a:moveTo>
                  <a:pt x="0" y="0"/>
                </a:moveTo>
                <a:lnTo>
                  <a:pt x="4322064" y="0"/>
                </a:lnTo>
              </a:path>
            </a:pathLst>
          </a:custGeom>
          <a:ln w="9144">
            <a:solidFill>
              <a:srgbClr val="3B3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124711" y="1958339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005583" y="1958339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24711" y="1827275"/>
            <a:ext cx="344805" cy="0"/>
          </a:xfrm>
          <a:custGeom>
            <a:avLst/>
            <a:gdLst/>
            <a:ahLst/>
            <a:cxnLst/>
            <a:rect l="l" t="t" r="r" b="b"/>
            <a:pathLst>
              <a:path w="344805" h="0">
                <a:moveTo>
                  <a:pt x="0" y="0"/>
                </a:moveTo>
                <a:lnTo>
                  <a:pt x="344424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2005583" y="1827275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848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481072" y="1958339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2481072" y="1827275"/>
            <a:ext cx="256540" cy="0"/>
          </a:xfrm>
          <a:custGeom>
            <a:avLst/>
            <a:gdLst/>
            <a:ahLst/>
            <a:cxnLst/>
            <a:rect l="l" t="t" r="r" b="b"/>
            <a:pathLst>
              <a:path w="256539" h="0">
                <a:moveTo>
                  <a:pt x="0" y="0"/>
                </a:moveTo>
                <a:lnTo>
                  <a:pt x="25603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2904744" y="1958339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2904744" y="1827275"/>
            <a:ext cx="500380" cy="0"/>
          </a:xfrm>
          <a:custGeom>
            <a:avLst/>
            <a:gdLst/>
            <a:ahLst/>
            <a:cxnLst/>
            <a:rect l="l" t="t" r="r" b="b"/>
            <a:pathLst>
              <a:path w="500379" h="0">
                <a:moveTo>
                  <a:pt x="0" y="0"/>
                </a:moveTo>
                <a:lnTo>
                  <a:pt x="499872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4715255" y="1958339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 h="0">
                <a:moveTo>
                  <a:pt x="0" y="0"/>
                </a:moveTo>
                <a:lnTo>
                  <a:pt x="694944" y="0"/>
                </a:lnTo>
              </a:path>
            </a:pathLst>
          </a:custGeom>
          <a:ln w="9144">
            <a:solidFill>
              <a:srgbClr val="444B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2859023" y="1684019"/>
            <a:ext cx="548640" cy="0"/>
          </a:xfrm>
          <a:custGeom>
            <a:avLst/>
            <a:gdLst/>
            <a:ahLst/>
            <a:cxnLst/>
            <a:rect l="l" t="t" r="r" b="b"/>
            <a:pathLst>
              <a:path w="548639" h="0">
                <a:moveTo>
                  <a:pt x="0" y="0"/>
                </a:moveTo>
                <a:lnTo>
                  <a:pt x="54864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4503" y="960119"/>
            <a:ext cx="3255264" cy="76200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294632" y="960119"/>
            <a:ext cx="435863" cy="67055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2247" y="2377439"/>
            <a:ext cx="420623" cy="67055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7696" y="2782823"/>
            <a:ext cx="972312" cy="73151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724911" y="2380487"/>
            <a:ext cx="381000" cy="73151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59096" y="960119"/>
            <a:ext cx="1615440" cy="67055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114544" y="3803903"/>
            <a:ext cx="57912" cy="301751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10784" y="2087879"/>
            <a:ext cx="316991" cy="54864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10784" y="2511551"/>
            <a:ext cx="822960" cy="48768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76088" y="3112007"/>
            <a:ext cx="454151" cy="70103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984503" y="5925311"/>
            <a:ext cx="3745991" cy="76200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060448" y="7531607"/>
            <a:ext cx="6095" cy="36575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300471" y="4084319"/>
            <a:ext cx="1328927" cy="45720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5410200" y="3907535"/>
            <a:ext cx="996696" cy="73151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959096" y="5925311"/>
            <a:ext cx="1615440" cy="67055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586728" y="1591055"/>
            <a:ext cx="54864" cy="115824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84503" y="1149095"/>
            <a:ext cx="48768" cy="51816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017264" y="1999487"/>
            <a:ext cx="1167384" cy="176783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63055" y="1133855"/>
            <a:ext cx="283463" cy="82296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77111" y="7498079"/>
            <a:ext cx="158496" cy="109728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163055" y="6099047"/>
            <a:ext cx="283463" cy="82296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703320" y="7123176"/>
            <a:ext cx="2462783" cy="124967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1271323" y="1115567"/>
            <a:ext cx="193103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1770" algn="l"/>
              </a:tabLst>
            </a:pPr>
            <a:r>
              <a:rPr dirty="0" sz="500" spc="-50">
                <a:solidFill>
                  <a:srgbClr val="3F3F3F"/>
                </a:solidFill>
                <a:latin typeface="Times New Roman"/>
                <a:cs typeface="Times New Roman"/>
              </a:rPr>
              <a:t>G</a:t>
            </a:r>
            <a:r>
              <a:rPr dirty="0" sz="500">
                <a:solidFill>
                  <a:srgbClr val="3F3F3F"/>
                </a:solidFill>
                <a:latin typeface="Times New Roman"/>
                <a:cs typeface="Times New Roman"/>
              </a:rPr>
              <a:t>	</a:t>
            </a:r>
            <a:r>
              <a:rPr dirty="0" sz="500">
                <a:solidFill>
                  <a:srgbClr val="181818"/>
                </a:solidFill>
                <a:latin typeface="Times New Roman"/>
                <a:cs typeface="Times New Roman"/>
              </a:rPr>
              <a:t>fie</a:t>
            </a:r>
            <a:r>
              <a:rPr dirty="0" sz="500" spc="225">
                <a:solidFill>
                  <a:srgbClr val="181818"/>
                </a:solidFill>
                <a:latin typeface="Times New Roman"/>
                <a:cs typeface="Times New Roman"/>
              </a:rPr>
              <a:t>  </a:t>
            </a:r>
            <a:r>
              <a:rPr dirty="0" sz="500" spc="-20">
                <a:solidFill>
                  <a:srgbClr val="181818"/>
                </a:solidFill>
                <a:latin typeface="Times New Roman"/>
                <a:cs typeface="Times New Roman"/>
              </a:rPr>
              <a:t>devl96626.service-aw.can-t/now/\zrorkfTow—</a:t>
            </a:r>
            <a:r>
              <a:rPr dirty="0" sz="500" spc="-10">
                <a:solidFill>
                  <a:srgbClr val="181818"/>
                </a:solidFill>
                <a:latin typeface="Times New Roman"/>
                <a:cs typeface="Times New Roman"/>
              </a:rPr>
              <a:t>studio/homp/flow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908062" y="1557019"/>
            <a:ext cx="4330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B6BEB"/>
                </a:solidFill>
                <a:latin typeface="Times New Roman"/>
                <a:cs typeface="Times New Roman"/>
              </a:rPr>
              <a:t>g</a:t>
            </a:r>
            <a:r>
              <a:rPr dirty="0" sz="600" spc="110">
                <a:solidFill>
                  <a:srgbClr val="4B6BEB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E8E8E8"/>
                </a:solidFill>
                <a:latin typeface="Times New Roman"/>
                <a:cs typeface="Times New Roman"/>
              </a:rPr>
              <a:t>Hame</a:t>
            </a:r>
            <a:r>
              <a:rPr dirty="0" sz="600" spc="185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E8E8E8"/>
                </a:solidFill>
                <a:latin typeface="Times New Roman"/>
                <a:cs typeface="Times New Roman"/>
              </a:rPr>
              <a:t>a</a:t>
            </a:r>
            <a:r>
              <a:rPr dirty="0" sz="600" spc="160">
                <a:solidFill>
                  <a:srgbClr val="E8E8E8"/>
                </a:solidFill>
                <a:latin typeface="Times New Roman"/>
                <a:cs typeface="Times New Roman"/>
              </a:rPr>
              <a:t> </a:t>
            </a:r>
            <a:r>
              <a:rPr dirty="0" sz="600" spc="-50">
                <a:solidFill>
                  <a:srgbClr val="4B6BEB"/>
                </a:solidFill>
                <a:latin typeface="Times New Roman"/>
                <a:cs typeface="Times New Roman"/>
              </a:rPr>
              <a:t>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454658" y="1557019"/>
            <a:ext cx="448309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85">
                <a:solidFill>
                  <a:srgbClr val="161616"/>
                </a:solidFill>
                <a:latin typeface="Times New Roman"/>
                <a:cs typeface="Times New Roman"/>
              </a:rPr>
              <a:t>M</a:t>
            </a:r>
            <a:r>
              <a:rPr dirty="0" sz="600" spc="-2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161616"/>
                </a:solidFill>
                <a:latin typeface="Times New Roman"/>
                <a:cs typeface="Times New Roman"/>
              </a:rPr>
              <a:t>Operations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014226" y="1557019"/>
            <a:ext cx="46863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80">
                <a:solidFill>
                  <a:srgbClr val="595959"/>
                </a:solidFill>
                <a:latin typeface="Times New Roman"/>
                <a:cs typeface="Times New Roman"/>
              </a:rPr>
              <a:t>dP</a:t>
            </a:r>
            <a:r>
              <a:rPr dirty="0" sz="600" spc="-4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13131"/>
                </a:solidFill>
                <a:latin typeface="Times New Roman"/>
                <a:cs typeface="Times New Roman"/>
              </a:rPr>
              <a:t>IntegraŁions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116842" y="1834388"/>
            <a:ext cx="3333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3B3B3B"/>
                </a:solidFill>
                <a:latin typeface="Times New Roman"/>
                <a:cs typeface="Times New Roman"/>
              </a:rPr>
              <a:t>Playbooks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991169" y="1834388"/>
            <a:ext cx="3079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2B2B2B"/>
                </a:solidFill>
                <a:latin typeface="Times New Roman"/>
                <a:cs typeface="Times New Roman"/>
              </a:rPr>
              <a:t>Suoflows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467776" y="1834388"/>
            <a:ext cx="25527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484848"/>
                </a:solidFill>
                <a:latin typeface="Times New Roman"/>
                <a:cs typeface="Times New Roman"/>
              </a:rPr>
              <a:t>Actions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2896836" y="1834388"/>
            <a:ext cx="48895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161616"/>
                </a:solidFill>
                <a:latin typeface="Times New Roman"/>
                <a:cs typeface="Times New Roman"/>
              </a:rPr>
              <a:t>Decision</a:t>
            </a:r>
            <a:r>
              <a:rPr dirty="0" sz="600" spc="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2B2B2B"/>
                </a:solidFill>
                <a:latin typeface="Times New Roman"/>
                <a:cs typeface="Times New Roman"/>
              </a:rPr>
              <a:t>tables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049517" y="1968405"/>
            <a:ext cx="565785" cy="2978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750" spc="-10">
                <a:solidFill>
                  <a:srgbClr val="2B2B2B"/>
                </a:solidFill>
                <a:latin typeface="Times New Roman"/>
                <a:cs typeface="Times New Roman"/>
              </a:rPr>
              <a:t>Flows</a:t>
            </a:r>
            <a:endParaRPr sz="7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270"/>
              </a:spcBef>
            </a:pPr>
            <a:r>
              <a:rPr dirty="0" sz="400">
                <a:solidFill>
                  <a:srgbClr val="2B2B2B"/>
                </a:solidFill>
                <a:latin typeface="Times New Roman"/>
                <a:cs typeface="Times New Roman"/>
              </a:rPr>
              <a:t>ast</a:t>
            </a:r>
            <a:r>
              <a:rPr dirty="0" sz="400" spc="22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2B2B2B"/>
                </a:solidFill>
                <a:latin typeface="Times New Roman"/>
                <a:cs typeface="Times New Roman"/>
              </a:rPr>
              <a:t>refreshed</a:t>
            </a:r>
            <a:r>
              <a:rPr dirty="0" sz="400" spc="254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2B2B2B"/>
                </a:solidFill>
                <a:latin typeface="Times New Roman"/>
                <a:cs typeface="Times New Roman"/>
              </a:rPr>
              <a:t>us</a:t>
            </a:r>
            <a:r>
              <a:rPr dirty="0" sz="400" spc="-35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2B2B2B"/>
                </a:solidFill>
                <a:latin typeface="Times New Roman"/>
                <a:cs typeface="Times New Roman"/>
              </a:rPr>
              <a:t>I</a:t>
            </a:r>
            <a:r>
              <a:rPr dirty="0" sz="400" spc="65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400" spc="-25">
                <a:solidFill>
                  <a:srgbClr val="2B2B2B"/>
                </a:solidFill>
                <a:latin typeface="Times New Roman"/>
                <a:cs typeface="Times New Roman"/>
              </a:rPr>
              <a:t>now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356894" y="2495550"/>
            <a:ext cx="965835" cy="21018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 indent="1270">
              <a:lnSpc>
                <a:spcPts val="670"/>
              </a:lnSpc>
              <a:spcBef>
                <a:spcPts val="210"/>
              </a:spcBef>
            </a:pPr>
            <a:r>
              <a:rPr dirty="0" sz="650" spc="-50">
                <a:solidFill>
                  <a:srgbClr val="3A7CEF"/>
                </a:solidFill>
                <a:latin typeface="Consolas"/>
                <a:cs typeface="Consolas"/>
              </a:rPr>
              <a:t>BeuchmarkRecommeudatiou </a:t>
            </a:r>
            <a:r>
              <a:rPr dirty="0" sz="650" spc="-10">
                <a:solidFill>
                  <a:srgbClr val="3A77ED"/>
                </a:solidFill>
                <a:latin typeface="Consolas"/>
                <a:cs typeface="Consolas"/>
              </a:rPr>
              <a:t>Evauaor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1358519" y="2900933"/>
            <a:ext cx="953769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8610">
              <a:lnSpc>
                <a:spcPts val="690"/>
              </a:lnSpc>
              <a:spcBef>
                <a:spcPts val="100"/>
              </a:spcBef>
            </a:pPr>
            <a:r>
              <a:rPr dirty="0" sz="650" spc="-40">
                <a:solidFill>
                  <a:srgbClr val="85B1F0"/>
                </a:solidFill>
                <a:latin typeface="Times New Roman"/>
                <a:cs typeface="Times New Roman"/>
              </a:rPr>
              <a:t>Cloud</a:t>
            </a:r>
            <a:r>
              <a:rPr dirty="0" sz="650" spc="30">
                <a:solidFill>
                  <a:srgbClr val="85B1F0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93D1FF"/>
                </a:solidFill>
                <a:latin typeface="Times New Roman"/>
                <a:cs typeface="Times New Roman"/>
              </a:rPr>
              <a:t>lnfrastructure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ts val="750"/>
              </a:lnSpc>
            </a:pPr>
            <a:r>
              <a:rPr dirty="0" sz="700" spc="-10">
                <a:solidFill>
                  <a:srgbClr val="529EF2"/>
                </a:solidFill>
                <a:latin typeface="Times New Roman"/>
                <a:cs typeface="Times New Roman"/>
              </a:rPr>
              <a:t>fiuthorize</a:t>
            </a:r>
            <a:endParaRPr sz="700">
              <a:latin typeface="Times New Roman"/>
              <a:cs typeface="Times New Roman"/>
            </a:endParaRPr>
          </a:p>
          <a:p>
            <a:pPr marL="15875">
              <a:lnSpc>
                <a:spcPct val="100000"/>
              </a:lnSpc>
              <a:spcBef>
                <a:spcPts val="480"/>
              </a:spcBef>
            </a:pPr>
            <a:r>
              <a:rPr dirty="0" sz="650" spc="-10">
                <a:solidFill>
                  <a:srgbClr val="69AFF0"/>
                </a:solidFill>
                <a:latin typeface="Times New Roman"/>
                <a:cs typeface="Times New Roman"/>
              </a:rPr>
              <a:t>Change</a:t>
            </a:r>
            <a:r>
              <a:rPr dirty="0" sz="650" spc="180">
                <a:solidFill>
                  <a:srgbClr val="69AFF0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3A90ED"/>
                </a:solidFill>
                <a:latin typeface="Times New Roman"/>
                <a:cs typeface="Times New Roman"/>
              </a:rPr>
              <a:t>Emergency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056588" y="3318764"/>
            <a:ext cx="36131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10">
                <a:solidFill>
                  <a:srgbClr val="3A9CF2"/>
                </a:solidFill>
                <a:latin typeface="Calibri"/>
                <a:cs typeface="Calibri"/>
              </a:rPr>
              <a:t>Implement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361386" y="3486403"/>
            <a:ext cx="93726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0B1F0"/>
                </a:solidFill>
                <a:latin typeface="Calibri"/>
                <a:cs typeface="Calibri"/>
              </a:rPr>
              <a:t>Change</a:t>
            </a:r>
            <a:r>
              <a:rPr dirty="0" sz="600" spc="-20">
                <a:solidFill>
                  <a:srgbClr val="70B1F0"/>
                </a:solidFill>
                <a:latin typeface="Calibri"/>
                <a:cs typeface="Calibri"/>
              </a:rPr>
              <a:t> </a:t>
            </a:r>
            <a:r>
              <a:rPr dirty="0" sz="600" spc="-40">
                <a:solidFill>
                  <a:srgbClr val="3A56E8"/>
                </a:solidFill>
                <a:latin typeface="Calibri"/>
                <a:cs typeface="Calibri"/>
              </a:rPr>
              <a:t>-</a:t>
            </a:r>
            <a:r>
              <a:rPr dirty="0" sz="600" spc="-5">
                <a:solidFill>
                  <a:srgbClr val="3A56E8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A90ED"/>
                </a:solidFill>
                <a:latin typeface="Calibri"/>
                <a:cs typeface="Calibri"/>
              </a:rPr>
              <a:t>Emergency</a:t>
            </a:r>
            <a:r>
              <a:rPr dirty="0" sz="600" spc="10">
                <a:solidFill>
                  <a:srgbClr val="3A90ED"/>
                </a:solidFill>
                <a:latin typeface="Calibri"/>
                <a:cs typeface="Calibri"/>
              </a:rPr>
              <a:t> </a:t>
            </a:r>
            <a:r>
              <a:rPr dirty="0" sz="600">
                <a:solidFill>
                  <a:srgbClr val="3A56E8"/>
                </a:solidFill>
                <a:latin typeface="Calibri"/>
                <a:cs typeface="Calibri"/>
              </a:rPr>
              <a:t>-</a:t>
            </a:r>
            <a:r>
              <a:rPr dirty="0" sz="600" spc="5">
                <a:solidFill>
                  <a:srgbClr val="3A56E8"/>
                </a:solidFill>
                <a:latin typeface="Calibri"/>
                <a:cs typeface="Calibri"/>
              </a:rPr>
              <a:t> </a:t>
            </a:r>
            <a:r>
              <a:rPr dirty="0" sz="600" spc="-10">
                <a:solidFill>
                  <a:srgbClr val="64A8EF"/>
                </a:solidFill>
                <a:latin typeface="Calibri"/>
                <a:cs typeface="Calibri"/>
              </a:rPr>
              <a:t>Review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1361367" y="3647693"/>
            <a:ext cx="81851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72B6F4"/>
                </a:solidFill>
                <a:latin typeface="Calibri"/>
                <a:cs typeface="Calibri"/>
              </a:rPr>
              <a:t>change</a:t>
            </a:r>
            <a:r>
              <a:rPr dirty="0" sz="650" spc="15">
                <a:solidFill>
                  <a:srgbClr val="72B6F4"/>
                </a:solidFill>
                <a:latin typeface="Calibri"/>
                <a:cs typeface="Calibri"/>
              </a:rPr>
              <a:t> </a:t>
            </a:r>
            <a:r>
              <a:rPr dirty="0" sz="650" spc="-60">
                <a:solidFill>
                  <a:srgbClr val="3A56E8"/>
                </a:solidFill>
                <a:latin typeface="Calibri"/>
                <a:cs typeface="Calibri"/>
              </a:rPr>
              <a:t>-</a:t>
            </a:r>
            <a:r>
              <a:rPr dirty="0" sz="650" spc="-15">
                <a:solidFill>
                  <a:srgbClr val="3A56E8"/>
                </a:solidFill>
                <a:latin typeface="Calibri"/>
                <a:cs typeface="Calibri"/>
              </a:rPr>
              <a:t> </a:t>
            </a:r>
            <a:r>
              <a:rPr dirty="0" sz="650" spc="-30">
                <a:solidFill>
                  <a:srgbClr val="3A9CF2"/>
                </a:solidFill>
                <a:latin typeface="Calibri"/>
                <a:cs typeface="Calibri"/>
              </a:rPr>
              <a:t>Normal</a:t>
            </a:r>
            <a:r>
              <a:rPr dirty="0" sz="650" spc="-10">
                <a:solidFill>
                  <a:srgbClr val="3A9CF2"/>
                </a:solidFill>
                <a:latin typeface="Calibri"/>
                <a:cs typeface="Calibri"/>
              </a:rPr>
              <a:t> </a:t>
            </a:r>
            <a:r>
              <a:rPr dirty="0" sz="650" spc="-20">
                <a:solidFill>
                  <a:srgbClr val="3A56E8"/>
                </a:solidFill>
                <a:latin typeface="Calibri"/>
                <a:cs typeface="Calibri"/>
              </a:rPr>
              <a:t>-</a:t>
            </a:r>
            <a:r>
              <a:rPr dirty="0" sz="650" spc="-25">
                <a:solidFill>
                  <a:srgbClr val="3A56E8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3A87EF"/>
                </a:solidFill>
                <a:latin typeface="Calibri"/>
                <a:cs typeface="Calibri"/>
              </a:rPr>
              <a:t>Assess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362242" y="3821683"/>
            <a:ext cx="90487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70B1F0"/>
                </a:solidFill>
                <a:latin typeface="Times New Roman"/>
                <a:cs typeface="Times New Roman"/>
              </a:rPr>
              <a:t>Change</a:t>
            </a:r>
            <a:r>
              <a:rPr dirty="0" sz="600" spc="295">
                <a:solidFill>
                  <a:srgbClr val="70B1F0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3A97ED"/>
                </a:solidFill>
                <a:latin typeface="Times New Roman"/>
                <a:cs typeface="Times New Roman"/>
              </a:rPr>
              <a:t>Normal</a:t>
            </a:r>
            <a:r>
              <a:rPr dirty="0" sz="600" spc="290">
                <a:solidFill>
                  <a:srgbClr val="3A97ED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A85ED"/>
                </a:solidFill>
                <a:latin typeface="Times New Roman"/>
                <a:cs typeface="Times New Roman"/>
              </a:rPr>
              <a:t>Authorize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1650671" y="3986021"/>
            <a:ext cx="26289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3A9CF2"/>
                </a:solidFill>
                <a:latin typeface="Calibri"/>
                <a:cs typeface="Calibri"/>
              </a:rPr>
              <a:t>Normal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3529261" y="2337053"/>
            <a:ext cx="24257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161616"/>
                </a:solidFill>
                <a:latin typeface="Calibri"/>
                <a:cs typeface="Calibri"/>
              </a:rPr>
              <a:t>Status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5262016" y="1840229"/>
            <a:ext cx="81026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55">
                <a:solidFill>
                  <a:srgbClr val="575757"/>
                </a:solidFill>
                <a:latin typeface="Times New Roman"/>
                <a:cs typeface="Times New Roman"/>
              </a:rPr>
              <a:t>Pick</a:t>
            </a:r>
            <a:r>
              <a:rPr dirty="0" sz="650" spc="10">
                <a:solidFill>
                  <a:srgbClr val="575757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363636"/>
                </a:solidFill>
                <a:latin typeface="Times New Roman"/>
                <a:cs typeface="Times New Roman"/>
              </a:rPr>
              <a:t>up</a:t>
            </a:r>
            <a:r>
              <a:rPr dirty="0" sz="650" spc="-3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2B2B2B"/>
                </a:solidFill>
                <a:latin typeface="Times New Roman"/>
                <a:cs typeface="Times New Roman"/>
              </a:rPr>
              <a:t>where </a:t>
            </a:r>
            <a:r>
              <a:rPr dirty="0" sz="650" spc="-20">
                <a:solidFill>
                  <a:srgbClr val="444444"/>
                </a:solidFill>
                <a:latin typeface="Times New Roman"/>
                <a:cs typeface="Times New Roman"/>
              </a:rPr>
              <a:t>you</a:t>
            </a:r>
            <a:r>
              <a:rPr dirty="0" sz="650" spc="5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595959"/>
                </a:solidFill>
                <a:latin typeface="Times New Roman"/>
                <a:cs typeface="Times New Roman"/>
              </a:rPr>
              <a:t>left</a:t>
            </a:r>
            <a:r>
              <a:rPr dirty="0" sz="650" spc="-1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dirty="0" sz="650" spc="-25">
                <a:solidFill>
                  <a:srgbClr val="2F2F2F"/>
                </a:solidFill>
                <a:latin typeface="Times New Roman"/>
                <a:cs typeface="Times New Roman"/>
              </a:rPr>
              <a:t>off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4119430" y="2321814"/>
            <a:ext cx="13017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 b="1">
                <a:solidFill>
                  <a:srgbClr val="161616"/>
                </a:solidFill>
                <a:latin typeface="Times New Roman"/>
                <a:cs typeface="Times New Roman"/>
              </a:rPr>
              <a:t>¡ęg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4390762" y="2321814"/>
            <a:ext cx="993140" cy="586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100"/>
              </a:spcBef>
              <a:tabLst>
                <a:tab pos="508000" algn="l"/>
              </a:tabLst>
            </a:pPr>
            <a:r>
              <a:rPr dirty="0" sz="650" spc="-10" b="1">
                <a:solidFill>
                  <a:srgbClr val="161616"/>
                </a:solidFill>
                <a:latin typeface="Times New Roman"/>
                <a:cs typeface="Times New Roman"/>
              </a:rPr>
              <a:t>Upąatg</a:t>
            </a:r>
            <a:r>
              <a:rPr dirty="0" sz="650" b="1">
                <a:solidFill>
                  <a:srgbClr val="161616"/>
                </a:solidFill>
                <a:latin typeface="Times New Roman"/>
                <a:cs typeface="Times New Roman"/>
              </a:rPr>
              <a:t>	</a:t>
            </a:r>
            <a:r>
              <a:rPr dirty="0" sz="650" spc="-10">
                <a:solidFill>
                  <a:srgbClr val="212121"/>
                </a:solidFill>
                <a:latin typeface="Times New Roman"/>
                <a:cs typeface="Times New Roman"/>
              </a:rPr>
              <a:t>Subflow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6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600" spc="-60">
                <a:solidFill>
                  <a:srgbClr val="161616"/>
                </a:solidFill>
                <a:latin typeface="Consolas"/>
                <a:cs typeface="Consolas"/>
              </a:rPr>
              <a:t>2024-</a:t>
            </a:r>
            <a:r>
              <a:rPr dirty="0" sz="600">
                <a:solidFill>
                  <a:srgbClr val="161616"/>
                </a:solidFill>
                <a:latin typeface="Consolas"/>
                <a:cs typeface="Consolas"/>
              </a:rPr>
              <a:t>09</a:t>
            </a:r>
            <a:r>
              <a:rPr dirty="0" sz="600" spc="195">
                <a:solidFill>
                  <a:srgbClr val="161616"/>
                </a:solidFill>
                <a:latin typeface="Consolas"/>
                <a:cs typeface="Consolas"/>
              </a:rPr>
              <a:t> </a:t>
            </a:r>
            <a:r>
              <a:rPr dirty="0" sz="600" spc="95">
                <a:solidFill>
                  <a:srgbClr val="565656"/>
                </a:solidFill>
                <a:latin typeface="Consolas"/>
                <a:cs typeface="Consolas"/>
              </a:rPr>
              <a:t>°</a:t>
            </a:r>
            <a:r>
              <a:rPr dirty="0" baseline="37037" sz="900" spc="142">
                <a:solidFill>
                  <a:srgbClr val="565656"/>
                </a:solidFill>
                <a:latin typeface="Consolas"/>
                <a:cs typeface="Consolas"/>
              </a:rPr>
              <a:t>A1‹on</a:t>
            </a:r>
            <a:endParaRPr baseline="37037" sz="900">
              <a:latin typeface="Consolas"/>
              <a:cs typeface="Consolas"/>
            </a:endParaRPr>
          </a:p>
          <a:p>
            <a:pPr marL="511809">
              <a:lnSpc>
                <a:spcPct val="100000"/>
              </a:lnSpc>
              <a:spcBef>
                <a:spcPts val="165"/>
              </a:spcBef>
            </a:pPr>
            <a:r>
              <a:rPr dirty="0" sz="650" spc="-35">
                <a:solidFill>
                  <a:srgbClr val="161616"/>
                </a:solidFill>
                <a:latin typeface="Times New Roman"/>
                <a:cs typeface="Times New Roman"/>
              </a:rPr>
              <a:t>Decision</a:t>
            </a:r>
            <a:r>
              <a:rPr dirty="0" sz="650" spc="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262626"/>
                </a:solidFill>
                <a:latin typeface="Times New Roman"/>
                <a:cs typeface="Times New Roman"/>
              </a:rPr>
              <a:t>table</a:t>
            </a:r>
            <a:endParaRPr sz="650">
              <a:latin typeface="Times New Roman"/>
              <a:cs typeface="Times New Roman"/>
            </a:endParaRPr>
          </a:p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dirty="0" sz="450">
                <a:solidFill>
                  <a:srgbClr val="161616"/>
                </a:solidFill>
                <a:latin typeface="Times New Roman"/>
                <a:cs typeface="Times New Roman"/>
              </a:rPr>
              <a:t>0</a:t>
            </a:r>
            <a:r>
              <a:rPr dirty="0" sz="450" spc="43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450" spc="50">
                <a:solidFill>
                  <a:srgbClr val="161616"/>
                </a:solidFill>
                <a:latin typeface="Times New Roman"/>
                <a:cs typeface="Times New Roman"/>
              </a:rPr>
              <a:t>0-</a:t>
            </a:r>
            <a:r>
              <a:rPr dirty="0" sz="450" spc="35">
                <a:solidFill>
                  <a:srgbClr val="161616"/>
                </a:solidFill>
                <a:latin typeface="Times New Roman"/>
                <a:cs typeface="Times New Roman"/>
              </a:rPr>
              <a:t>09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2706100" y="2538221"/>
            <a:ext cx="61849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93D1FB"/>
                </a:solidFill>
                <a:latin typeface="Times New Roman"/>
                <a:cs typeface="Times New Roman"/>
              </a:rPr>
              <a:t>eenchmarks</a:t>
            </a:r>
            <a:r>
              <a:rPr dirty="0" sz="650" spc="-30">
                <a:solidFill>
                  <a:srgbClr val="93D1FB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3A83EF"/>
                </a:solidFill>
                <a:latin typeface="Times New Roman"/>
                <a:cs typeface="Times New Roman"/>
              </a:rPr>
              <a:t>spoke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4004790" y="2538221"/>
            <a:ext cx="15621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>
                <a:solidFill>
                  <a:srgbClr val="A1DDF7"/>
                </a:solidFill>
                <a:latin typeface="Times New Roman"/>
                <a:cs typeface="Times New Roman"/>
              </a:rPr>
              <a:t>crue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2706262" y="2739390"/>
            <a:ext cx="21653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F2F2F2"/>
                </a:solidFill>
                <a:latin typeface="Times New Roman"/>
                <a:cs typeface="Times New Roman"/>
              </a:rPr>
              <a:t>Global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2706262" y="3144773"/>
            <a:ext cx="216535" cy="459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C4D8F0"/>
                </a:solidFill>
                <a:latin typeface="Times New Roman"/>
                <a:cs typeface="Times New Roman"/>
              </a:rPr>
              <a:t>Global</a:t>
            </a:r>
            <a:endParaRPr sz="650">
              <a:latin typeface="Times New Roman"/>
              <a:cs typeface="Times New Roman"/>
            </a:endParaRPr>
          </a:p>
          <a:p>
            <a:pPr marL="12700" marR="5080">
              <a:lnSpc>
                <a:spcPct val="169200"/>
              </a:lnSpc>
            </a:pPr>
            <a:r>
              <a:rPr dirty="0" sz="650" spc="-55">
                <a:solidFill>
                  <a:srgbClr val="72B6F4"/>
                </a:solidFill>
                <a:latin typeface="Times New Roman"/>
                <a:cs typeface="Times New Roman"/>
              </a:rPr>
              <a:t>Global</a:t>
            </a:r>
            <a:r>
              <a:rPr dirty="0" sz="650" spc="500">
                <a:solidFill>
                  <a:srgbClr val="72B6F4"/>
                </a:solidFill>
                <a:latin typeface="Times New Roman"/>
                <a:cs typeface="Times New Roman"/>
              </a:rPr>
              <a:t> </a:t>
            </a:r>
            <a:r>
              <a:rPr dirty="0" sz="650" spc="-55">
                <a:solidFill>
                  <a:srgbClr val="C4D8F0"/>
                </a:solidFill>
                <a:latin typeface="Times New Roman"/>
                <a:cs typeface="Times New Roman"/>
              </a:rPr>
              <a:t>Global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2706262" y="3815333"/>
            <a:ext cx="21653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F2F2F2"/>
                </a:solidFill>
                <a:latin typeface="Times New Roman"/>
                <a:cs typeface="Times New Roman"/>
              </a:rPr>
              <a:t>Global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3998422" y="2739390"/>
            <a:ext cx="16510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>
                <a:solidFill>
                  <a:srgbClr val="0F60A8"/>
                </a:solidFill>
                <a:latin typeface="Courier New"/>
                <a:cs typeface="Courier New"/>
              </a:rPr>
              <a:t>1ue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4003757" y="2943605"/>
            <a:ext cx="15748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>
                <a:solidFill>
                  <a:srgbClr val="A1DDF7"/>
                </a:solidFill>
                <a:latin typeface="Times New Roman"/>
                <a:cs typeface="Times New Roman"/>
              </a:rPr>
              <a:t>true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4003073" y="3144773"/>
            <a:ext cx="16002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>
                <a:solidFill>
                  <a:srgbClr val="282828"/>
                </a:solidFill>
                <a:latin typeface="Consolas"/>
                <a:cs typeface="Consolas"/>
              </a:rPr>
              <a:t>wue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4002170" y="3312414"/>
            <a:ext cx="16192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5">
                <a:solidFill>
                  <a:srgbClr val="A1DDF7"/>
                </a:solidFill>
                <a:latin typeface="Consolas"/>
                <a:cs typeface="Consolas"/>
              </a:rPr>
              <a:t>1ue</a:t>
            </a:r>
            <a:endParaRPr sz="650">
              <a:latin typeface="Consolas"/>
              <a:cs typeface="Consolas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3998422" y="3486403"/>
            <a:ext cx="1663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z="600" spc="-25">
                <a:solidFill>
                  <a:srgbClr val="9CD6EF"/>
                </a:solidFill>
                <a:latin typeface="Courier New"/>
                <a:cs typeface="Courier New"/>
              </a:rPr>
              <a:t>1ue</a:t>
            </a:r>
            <a:endParaRPr sz="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650" spc="-25">
                <a:solidFill>
                  <a:srgbClr val="0F64AF"/>
                </a:solidFill>
                <a:latin typeface="Courier New"/>
                <a:cs typeface="Courier New"/>
              </a:rPr>
              <a:t>1ue</a:t>
            </a:r>
            <a:endParaRPr sz="65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590"/>
              </a:spcBef>
            </a:pPr>
            <a:r>
              <a:rPr dirty="0" sz="600" spc="-25">
                <a:solidFill>
                  <a:srgbClr val="0F60A8"/>
                </a:solidFill>
                <a:latin typeface="Courier New"/>
                <a:cs typeface="Courier New"/>
              </a:rPr>
              <a:t>1ue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4003757" y="3986021"/>
            <a:ext cx="15748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20">
                <a:solidFill>
                  <a:srgbClr val="A1DDF7"/>
                </a:solidFill>
                <a:latin typeface="Times New Roman"/>
                <a:cs typeface="Times New Roman"/>
              </a:rPr>
              <a:t>true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5495100" y="2379726"/>
            <a:ext cx="570865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>
                <a:solidFill>
                  <a:srgbClr val="2B2B2B"/>
                </a:solidFill>
                <a:latin typeface="Times New Roman"/>
                <a:cs typeface="Times New Roman"/>
              </a:rPr>
              <a:t>Create</a:t>
            </a:r>
            <a:r>
              <a:rPr dirty="0" sz="650" spc="-2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2B2B2B"/>
                </a:solidFill>
                <a:latin typeface="Times New Roman"/>
                <a:cs typeface="Times New Roman"/>
              </a:rPr>
              <a:t>Flow</a:t>
            </a:r>
            <a:r>
              <a:rPr dirty="0" sz="650" spc="10">
                <a:solidFill>
                  <a:srgbClr val="2B2B2B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2B2B2B"/>
                </a:solidFill>
                <a:latin typeface="Times New Roman"/>
                <a:cs typeface="Times New Roman"/>
              </a:rPr>
              <a:t>Data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5333414" y="2813557"/>
            <a:ext cx="975994" cy="93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">
                <a:solidFill>
                  <a:srgbClr val="1F4295"/>
                </a:solidFill>
                <a:latin typeface="Times New Roman"/>
                <a:cs typeface="Times New Roman"/>
              </a:rPr>
              <a:t>•”</a:t>
            </a:r>
            <a:r>
              <a:rPr dirty="0" sz="450" spc="-5">
                <a:solidFill>
                  <a:srgbClr val="1F4295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5DAADF"/>
                </a:solidFill>
                <a:latin typeface="Times New Roman"/>
                <a:cs typeface="Times New Roman"/>
              </a:rPr>
              <a:t>'</a:t>
            </a:r>
            <a:r>
              <a:rPr dirty="0" sz="450" spc="229">
                <a:solidFill>
                  <a:srgbClr val="5DAADF"/>
                </a:solidFill>
                <a:latin typeface="Times New Roman"/>
                <a:cs typeface="Times New Roman"/>
              </a:rPr>
              <a:t>  </a:t>
            </a:r>
            <a:r>
              <a:rPr dirty="0" sz="450" spc="-10">
                <a:solidFill>
                  <a:srgbClr val="414141"/>
                </a:solidFill>
                <a:latin typeface="Times New Roman"/>
                <a:cs typeface="Times New Roman"/>
              </a:rPr>
              <a:t>Łast</a:t>
            </a:r>
            <a:r>
              <a:rPr dirty="0" sz="450" spc="3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414141"/>
                </a:solidFill>
                <a:latin typeface="Times New Roman"/>
                <a:cs typeface="Times New Roman"/>
              </a:rPr>
              <a:t>update</a:t>
            </a:r>
            <a:r>
              <a:rPr dirty="0" sz="450" spc="-6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6B6B6B"/>
                </a:solidFill>
                <a:latin typeface="Times New Roman"/>
                <a:cs typeface="Times New Roman"/>
              </a:rPr>
              <a:t>fi</a:t>
            </a:r>
            <a:r>
              <a:rPr dirty="0" sz="450" spc="150">
                <a:solidFill>
                  <a:srgbClr val="6B6B6B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414141"/>
                </a:solidFill>
                <a:latin typeface="Times New Roman"/>
                <a:cs typeface="Times New Roman"/>
              </a:rPr>
              <a:t>5</a:t>
            </a:r>
            <a:r>
              <a:rPr dirty="0" sz="450" spc="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 spc="-10">
                <a:solidFill>
                  <a:srgbClr val="414141"/>
                </a:solidFill>
                <a:latin typeface="Times New Roman"/>
                <a:cs typeface="Times New Roman"/>
              </a:rPr>
              <a:t>mo</a:t>
            </a:r>
            <a:r>
              <a:rPr dirty="0" sz="450" spc="-4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414141"/>
                </a:solidFill>
                <a:latin typeface="Times New Roman"/>
                <a:cs typeface="Times New Roman"/>
              </a:rPr>
              <a:t>nths</a:t>
            </a:r>
            <a:r>
              <a:rPr dirty="0" sz="450" spc="-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>
                <a:solidFill>
                  <a:srgbClr val="414141"/>
                </a:solidFill>
                <a:latin typeface="Times New Roman"/>
                <a:cs typeface="Times New Roman"/>
              </a:rPr>
              <a:t>ago</a:t>
            </a:r>
            <a:r>
              <a:rPr dirty="0" sz="450" spc="1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 spc="-20">
                <a:solidFill>
                  <a:srgbClr val="414141"/>
                </a:solidFill>
                <a:latin typeface="Times New Roman"/>
                <a:cs typeface="Times New Roman"/>
              </a:rPr>
              <a:t>by</a:t>
            </a:r>
            <a:r>
              <a:rPr dirty="0" sz="450" spc="-3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450" spc="-25">
                <a:solidFill>
                  <a:srgbClr val="414141"/>
                </a:solidFill>
                <a:latin typeface="Times New Roman"/>
                <a:cs typeface="Times New Roman"/>
              </a:rPr>
              <a:t>Sy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4432694" y="2949955"/>
            <a:ext cx="654685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9ACFF0"/>
                </a:solidFill>
                <a:latin typeface="Times New Roman"/>
                <a:cs typeface="Times New Roman"/>
              </a:rPr>
              <a:t>2020</a:t>
            </a:r>
            <a:r>
              <a:rPr dirty="0" sz="600" spc="-20">
                <a:solidFill>
                  <a:srgbClr val="9ACFF0"/>
                </a:solidFill>
                <a:latin typeface="Times New Roman"/>
                <a:cs typeface="Times New Roman"/>
              </a:rPr>
              <a:t> </a:t>
            </a:r>
            <a:r>
              <a:rPr dirty="0" sz="600" spc="-75">
                <a:solidFill>
                  <a:srgbClr val="5D384D"/>
                </a:solidFill>
                <a:latin typeface="Times New Roman"/>
                <a:cs typeface="Times New Roman"/>
              </a:rPr>
              <a:t>1</a:t>
            </a:r>
            <a:r>
              <a:rPr dirty="0" sz="600" spc="-30">
                <a:solidFill>
                  <a:srgbClr val="5D384D"/>
                </a:solidFill>
                <a:latin typeface="Times New Roman"/>
                <a:cs typeface="Times New Roman"/>
              </a:rPr>
              <a:t> </a:t>
            </a:r>
            <a:r>
              <a:rPr dirty="0" sz="600" spc="-60">
                <a:solidFill>
                  <a:srgbClr val="AAE6FF"/>
                </a:solidFill>
                <a:latin typeface="Times New Roman"/>
                <a:cs typeface="Times New Roman"/>
              </a:rPr>
              <a:t>4</a:t>
            </a:r>
            <a:r>
              <a:rPr dirty="0" sz="600" spc="-60">
                <a:solidFill>
                  <a:srgbClr val="161616"/>
                </a:solidFill>
                <a:latin typeface="Times New Roman"/>
                <a:cs typeface="Times New Roman"/>
              </a:rPr>
              <a:t>-</a:t>
            </a:r>
            <a:r>
              <a:rPr dirty="0" sz="600" spc="-80">
                <a:solidFill>
                  <a:srgbClr val="161616"/>
                </a:solidFill>
                <a:latin typeface="Times New Roman"/>
                <a:cs typeface="Times New Roman"/>
              </a:rPr>
              <a:t>4</a:t>
            </a:r>
            <a:r>
              <a:rPr dirty="0" sz="600" spc="-2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00" spc="-45">
                <a:solidFill>
                  <a:srgbClr val="0F8CCC"/>
                </a:solidFill>
                <a:latin typeface="Times New Roman"/>
                <a:cs typeface="Times New Roman"/>
              </a:rPr>
              <a:t>4</a:t>
            </a:r>
            <a:r>
              <a:rPr dirty="0" sz="600" spc="60">
                <a:solidFill>
                  <a:srgbClr val="0F8CCC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161616"/>
                </a:solidFill>
                <a:latin typeface="Times New Roman"/>
                <a:cs typeface="Times New Roman"/>
              </a:rPr>
              <a:t>07:0B:05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4432558" y="3151123"/>
            <a:ext cx="65151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95C8E8"/>
                </a:solidFill>
                <a:latin typeface="Times New Roman"/>
                <a:cs typeface="Times New Roman"/>
              </a:rPr>
              <a:t>2020</a:t>
            </a:r>
            <a:r>
              <a:rPr dirty="0" sz="600" spc="30">
                <a:solidFill>
                  <a:srgbClr val="95C8E8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0F168C"/>
                </a:solidFill>
                <a:latin typeface="Times New Roman"/>
                <a:cs typeface="Times New Roman"/>
              </a:rPr>
              <a:t>1</a:t>
            </a:r>
            <a:r>
              <a:rPr dirty="0" sz="600" spc="-10">
                <a:solidFill>
                  <a:srgbClr val="161616"/>
                </a:solidFill>
                <a:latin typeface="Times New Roman"/>
                <a:cs typeface="Times New Roman"/>
              </a:rPr>
              <a:t>0-</a:t>
            </a:r>
            <a:r>
              <a:rPr dirty="0" sz="600" spc="-25">
                <a:solidFill>
                  <a:srgbClr val="161616"/>
                </a:solidFill>
                <a:latin typeface="Times New Roman"/>
                <a:cs typeface="Times New Roman"/>
              </a:rPr>
              <a:t>06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650" spc="-95">
                <a:solidFill>
                  <a:srgbClr val="161616"/>
                </a:solidFill>
                <a:latin typeface="Times New Roman"/>
                <a:cs typeface="Times New Roman"/>
              </a:rPr>
              <a:t>2O20-</a:t>
            </a:r>
            <a:r>
              <a:rPr dirty="0" sz="650" spc="-120">
                <a:solidFill>
                  <a:srgbClr val="161616"/>
                </a:solidFill>
                <a:latin typeface="Times New Roman"/>
                <a:cs typeface="Times New Roman"/>
              </a:rPr>
              <a:t>09—</a:t>
            </a:r>
            <a:r>
              <a:rPr dirty="0" sz="650" spc="-85">
                <a:solidFill>
                  <a:srgbClr val="161616"/>
                </a:solidFill>
                <a:latin typeface="Times New Roman"/>
                <a:cs typeface="Times New Roman"/>
              </a:rPr>
              <a:t>23</a:t>
            </a:r>
            <a:r>
              <a:rPr dirty="0" sz="650" spc="8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30">
                <a:solidFill>
                  <a:srgbClr val="EFEFEF"/>
                </a:solidFill>
                <a:latin typeface="Times New Roman"/>
                <a:cs typeface="Times New Roman"/>
              </a:rPr>
              <a:t>05:06:26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89" name="object 89" descr=""/>
          <p:cNvSpPr txBox="1"/>
          <p:nvPr/>
        </p:nvSpPr>
        <p:spPr>
          <a:xfrm>
            <a:off x="5392737" y="3209035"/>
            <a:ext cx="991869" cy="219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161616"/>
                </a:solidFill>
                <a:latin typeface="Times New Roman"/>
                <a:cs typeface="Times New Roman"/>
              </a:rPr>
              <a:t>System</a:t>
            </a:r>
            <a:r>
              <a:rPr dirty="0" sz="60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00">
                <a:solidFill>
                  <a:srgbClr val="2A2A2A"/>
                </a:solidFill>
                <a:latin typeface="Times New Roman"/>
                <a:cs typeface="Times New Roman"/>
              </a:rPr>
              <a:t>Administrator</a:t>
            </a:r>
            <a:r>
              <a:rPr dirty="0" sz="600" spc="45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3D3D3D"/>
                </a:solidFill>
                <a:latin typeface="Times New Roman"/>
                <a:cs typeface="Times New Roman"/>
              </a:rPr>
              <a:t>modified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650" spc="-10" b="1">
                <a:solidFill>
                  <a:srgbClr val="6B6B6B"/>
                </a:solidFill>
                <a:latin typeface="Times New Roman"/>
                <a:cs typeface="Times New Roman"/>
              </a:rPr>
              <a:t>tastabte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0" name="object 90" descr=""/>
          <p:cNvSpPr txBox="1"/>
          <p:nvPr/>
        </p:nvSpPr>
        <p:spPr>
          <a:xfrm>
            <a:off x="4432558" y="3486150"/>
            <a:ext cx="655955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161616"/>
                </a:solidFill>
                <a:latin typeface="Times New Roman"/>
                <a:cs typeface="Times New Roman"/>
              </a:rPr>
              <a:t>2020-</a:t>
            </a:r>
            <a:r>
              <a:rPr dirty="0" sz="650" spc="-35">
                <a:solidFill>
                  <a:srgbClr val="161616"/>
                </a:solidFill>
                <a:latin typeface="Times New Roman"/>
                <a:cs typeface="Times New Roman"/>
              </a:rPr>
              <a:t>10-</a:t>
            </a:r>
            <a:r>
              <a:rPr dirty="0" sz="650" spc="-30">
                <a:solidFill>
                  <a:srgbClr val="161616"/>
                </a:solidFill>
                <a:latin typeface="Times New Roman"/>
                <a:cs typeface="Times New Roman"/>
              </a:rPr>
              <a:t>27</a:t>
            </a:r>
            <a:r>
              <a:rPr dirty="0" sz="650" spc="5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50">
                <a:solidFill>
                  <a:srgbClr val="0F89C6"/>
                </a:solidFill>
                <a:latin typeface="Times New Roman"/>
                <a:cs typeface="Times New Roman"/>
              </a:rPr>
              <a:t>04:1</a:t>
            </a:r>
            <a:r>
              <a:rPr dirty="0" sz="650" spc="-45">
                <a:solidFill>
                  <a:srgbClr val="0F89C6"/>
                </a:solidFill>
                <a:latin typeface="Times New Roman"/>
                <a:cs typeface="Times New Roman"/>
              </a:rPr>
              <a:t> </a:t>
            </a:r>
            <a:r>
              <a:rPr dirty="0" sz="650" spc="-55">
                <a:solidFill>
                  <a:srgbClr val="26679A"/>
                </a:solidFill>
                <a:latin typeface="Times New Roman"/>
                <a:cs typeface="Times New Roman"/>
              </a:rPr>
              <a:t>B:08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600" spc="-30">
                <a:solidFill>
                  <a:srgbClr val="161616"/>
                </a:solidFill>
                <a:latin typeface="Times New Roman"/>
                <a:cs typeface="Times New Roman"/>
              </a:rPr>
              <a:t>202D-</a:t>
            </a:r>
            <a:r>
              <a:rPr dirty="0" sz="600" spc="-25">
                <a:solidFill>
                  <a:srgbClr val="161616"/>
                </a:solidFill>
                <a:latin typeface="Times New Roman"/>
                <a:cs typeface="Times New Roman"/>
              </a:rPr>
              <a:t>1</a:t>
            </a:r>
            <a:r>
              <a:rPr dirty="0" sz="600" spc="-25">
                <a:solidFill>
                  <a:srgbClr val="B1EDFF"/>
                </a:solidFill>
                <a:latin typeface="Times New Roman"/>
                <a:cs typeface="Times New Roman"/>
              </a:rPr>
              <a:t>0-</a:t>
            </a:r>
            <a:r>
              <a:rPr dirty="0" sz="600" spc="-30">
                <a:solidFill>
                  <a:srgbClr val="B1EDFF"/>
                </a:solidFill>
                <a:latin typeface="Times New Roman"/>
                <a:cs typeface="Times New Roman"/>
              </a:rPr>
              <a:t>06</a:t>
            </a:r>
            <a:r>
              <a:rPr dirty="0" sz="600" spc="45">
                <a:solidFill>
                  <a:srgbClr val="B1EDFF"/>
                </a:solidFill>
                <a:latin typeface="Times New Roman"/>
                <a:cs typeface="Times New Roman"/>
              </a:rPr>
              <a:t> </a:t>
            </a:r>
            <a:r>
              <a:rPr dirty="0" sz="600" spc="-10">
                <a:solidFill>
                  <a:srgbClr val="5DAAE1"/>
                </a:solidFill>
                <a:latin typeface="Times New Roman"/>
                <a:cs typeface="Times New Roman"/>
              </a:rPr>
              <a:t>05:37:05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5280814" y="3486150"/>
            <a:ext cx="110172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725"/>
              </a:lnSpc>
              <a:spcBef>
                <a:spcPts val="100"/>
              </a:spcBef>
            </a:pPr>
            <a:r>
              <a:rPr dirty="0" sz="650">
                <a:solidFill>
                  <a:srgbClr val="E4AA8C"/>
                </a:solidFill>
                <a:latin typeface="Times New Roman"/>
                <a:cs typeface="Times New Roman"/>
              </a:rPr>
              <a:t>@</a:t>
            </a:r>
            <a:r>
              <a:rPr dirty="0" sz="650" spc="170">
                <a:solidFill>
                  <a:srgbClr val="E4AA8C"/>
                </a:solidFill>
                <a:latin typeface="Times New Roman"/>
                <a:cs typeface="Times New Roman"/>
              </a:rPr>
              <a:t> </a:t>
            </a:r>
            <a:r>
              <a:rPr dirty="0" sz="650" spc="-30">
                <a:solidFill>
                  <a:srgbClr val="161616"/>
                </a:solidFill>
                <a:latin typeface="Times New Roman"/>
                <a:cs typeface="Times New Roman"/>
              </a:rPr>
              <a:t>System</a:t>
            </a:r>
            <a:r>
              <a:rPr dirty="0" sz="650" spc="15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35">
                <a:solidFill>
                  <a:srgbClr val="2A2A2A"/>
                </a:solidFill>
                <a:latin typeface="Times New Roman"/>
                <a:cs typeface="Times New Roman"/>
              </a:rPr>
              <a:t>Administrador</a:t>
            </a:r>
            <a:r>
              <a:rPr dirty="0" sz="650" spc="3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dirty="0" sz="650" spc="-25">
                <a:solidFill>
                  <a:srgbClr val="161616"/>
                </a:solidFill>
                <a:latin typeface="Times New Roman"/>
                <a:cs typeface="Times New Roman"/>
              </a:rPr>
              <a:t>modified</a:t>
            </a:r>
            <a:endParaRPr sz="650">
              <a:latin typeface="Times New Roman"/>
              <a:cs typeface="Times New Roman"/>
            </a:endParaRPr>
          </a:p>
          <a:p>
            <a:pPr marL="123189">
              <a:lnSpc>
                <a:spcPts val="660"/>
              </a:lnSpc>
            </a:pPr>
            <a:r>
              <a:rPr dirty="0" sz="650" spc="-60" i="1">
                <a:solidFill>
                  <a:srgbClr val="5970EB"/>
                </a:solidFill>
                <a:latin typeface="Times New Roman"/>
                <a:cs typeface="Times New Roman"/>
              </a:rPr>
              <a:t>Crea</a:t>
            </a:r>
            <a:r>
              <a:rPr dirty="0" sz="650" spc="-85" i="1">
                <a:solidFill>
                  <a:srgbClr val="5970EB"/>
                </a:solidFill>
                <a:latin typeface="Times New Roman"/>
                <a:cs typeface="Times New Roman"/>
              </a:rPr>
              <a:t> </a:t>
            </a:r>
            <a:r>
              <a:rPr dirty="0" sz="650" i="1">
                <a:solidFill>
                  <a:srgbClr val="C8CFF9"/>
                </a:solidFill>
                <a:latin typeface="Times New Roman"/>
                <a:cs typeface="Times New Roman"/>
              </a:rPr>
              <a:t>te</a:t>
            </a:r>
            <a:r>
              <a:rPr dirty="0" sz="650" spc="95" i="1">
                <a:solidFill>
                  <a:srgbClr val="C8CFF9"/>
                </a:solidFill>
                <a:latin typeface="Times New Roman"/>
                <a:cs typeface="Times New Roman"/>
              </a:rPr>
              <a:t> </a:t>
            </a:r>
            <a:r>
              <a:rPr dirty="0" sz="650" spc="-90" i="1">
                <a:solidFill>
                  <a:srgbClr val="DBDFFB"/>
                </a:solidFill>
                <a:latin typeface="Times New Roman"/>
                <a:cs typeface="Times New Roman"/>
              </a:rPr>
              <a:t>Fiow</a:t>
            </a:r>
            <a:r>
              <a:rPr dirty="0" sz="650" spc="35" i="1">
                <a:solidFill>
                  <a:srgbClr val="DBDFFB"/>
                </a:solidFill>
                <a:latin typeface="Times New Roman"/>
                <a:cs typeface="Times New Roman"/>
              </a:rPr>
              <a:t> </a:t>
            </a:r>
            <a:r>
              <a:rPr dirty="0" sz="650" spc="-20">
                <a:solidFill>
                  <a:srgbClr val="899CF2"/>
                </a:solidFill>
                <a:latin typeface="Times New Roman"/>
                <a:cs typeface="Times New Roman"/>
              </a:rPr>
              <a:t>Data</a:t>
            </a:r>
            <a:endParaRPr sz="650">
              <a:latin typeface="Times New Roman"/>
              <a:cs typeface="Times New Roman"/>
            </a:endParaRPr>
          </a:p>
          <a:p>
            <a:pPr marL="125095">
              <a:lnSpc>
                <a:spcPts val="655"/>
              </a:lnSpc>
            </a:pPr>
            <a:r>
              <a:rPr dirty="0" sz="600">
                <a:solidFill>
                  <a:srgbClr val="414141"/>
                </a:solidFill>
                <a:latin typeface="Times New Roman"/>
                <a:cs typeface="Times New Roman"/>
              </a:rPr>
              <a:t>s</a:t>
            </a:r>
            <a:r>
              <a:rPr dirty="0" sz="600" spc="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600" spc="-75">
                <a:solidFill>
                  <a:srgbClr val="414141"/>
                </a:solidFill>
                <a:latin typeface="Times New Roman"/>
                <a:cs typeface="Times New Roman"/>
              </a:rPr>
              <a:t>months</a:t>
            </a:r>
            <a:r>
              <a:rPr dirty="0" sz="600" spc="-35">
                <a:solidFill>
                  <a:srgbClr val="414141"/>
                </a:solidFill>
                <a:latin typeface="Times New Roman"/>
                <a:cs typeface="Times New Roman"/>
              </a:rPr>
              <a:t> </a:t>
            </a:r>
            <a:r>
              <a:rPr dirty="0" sz="600" spc="-25">
                <a:solidFill>
                  <a:srgbClr val="414141"/>
                </a:solidFill>
                <a:latin typeface="Times New Roman"/>
                <a:cs typeface="Times New Roman"/>
              </a:rPr>
              <a:t>ago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dirty="0" sz="650">
                <a:solidFill>
                  <a:srgbClr val="EBB393"/>
                </a:solidFill>
                <a:latin typeface="Times New Roman"/>
                <a:cs typeface="Times New Roman"/>
              </a:rPr>
              <a:t>@</a:t>
            </a:r>
            <a:r>
              <a:rPr dirty="0" sz="650" spc="225">
                <a:solidFill>
                  <a:srgbClr val="EBB393"/>
                </a:solidFill>
                <a:latin typeface="Times New Roman"/>
                <a:cs typeface="Times New Roman"/>
              </a:rPr>
              <a:t> </a:t>
            </a:r>
            <a:r>
              <a:rPr dirty="0" sz="650" spc="-25">
                <a:solidFill>
                  <a:srgbClr val="595959"/>
                </a:solidFill>
                <a:latin typeface="Times New Roman"/>
                <a:cs typeface="Times New Roman"/>
              </a:rPr>
              <a:t>g\/stuoiAdłzVmdzatar </a:t>
            </a:r>
            <a:r>
              <a:rPr dirty="0" sz="650" spc="-30">
                <a:solidFill>
                  <a:srgbClr val="161616"/>
                </a:solidFill>
                <a:latin typeface="Times New Roman"/>
                <a:cs typeface="Times New Roman"/>
              </a:rPr>
              <a:t>modified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4432694" y="3821683"/>
            <a:ext cx="37592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23670"/>
                </a:solidFill>
                <a:latin typeface="Times New Roman"/>
                <a:cs typeface="Times New Roman"/>
              </a:rPr>
              <a:t>2020</a:t>
            </a:r>
            <a:r>
              <a:rPr dirty="0" sz="600" spc="65">
                <a:solidFill>
                  <a:srgbClr val="423670"/>
                </a:solidFill>
                <a:latin typeface="Times New Roman"/>
                <a:cs typeface="Times New Roman"/>
              </a:rPr>
              <a:t> </a:t>
            </a:r>
            <a:r>
              <a:rPr dirty="0" sz="600" spc="-20">
                <a:solidFill>
                  <a:srgbClr val="59364B"/>
                </a:solidFill>
                <a:latin typeface="Times New Roman"/>
                <a:cs typeface="Times New Roman"/>
              </a:rPr>
              <a:t>4</a:t>
            </a:r>
            <a:r>
              <a:rPr dirty="0" sz="600" spc="-20">
                <a:solidFill>
                  <a:srgbClr val="AAE4F6"/>
                </a:solidFill>
                <a:latin typeface="Times New Roman"/>
                <a:cs typeface="Times New Roman"/>
              </a:rPr>
              <a:t>0D6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4432558" y="3986021"/>
            <a:ext cx="651510" cy="124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40">
                <a:solidFill>
                  <a:srgbClr val="161616"/>
                </a:solidFill>
                <a:latin typeface="Times New Roman"/>
                <a:cs typeface="Times New Roman"/>
              </a:rPr>
              <a:t>2020-</a:t>
            </a:r>
            <a:r>
              <a:rPr dirty="0" sz="650" spc="-35">
                <a:solidFill>
                  <a:srgbClr val="161616"/>
                </a:solidFill>
                <a:latin typeface="Times New Roman"/>
                <a:cs typeface="Times New Roman"/>
              </a:rPr>
              <a:t>09-</a:t>
            </a:r>
            <a:r>
              <a:rPr dirty="0" sz="650" spc="-30">
                <a:solidFill>
                  <a:srgbClr val="161616"/>
                </a:solidFill>
                <a:latin typeface="Times New Roman"/>
                <a:cs typeface="Times New Roman"/>
              </a:rPr>
              <a:t>23</a:t>
            </a:r>
            <a:r>
              <a:rPr dirty="0" sz="650" spc="60">
                <a:solidFill>
                  <a:srgbClr val="161616"/>
                </a:solidFill>
                <a:latin typeface="Times New Roman"/>
                <a:cs typeface="Times New Roman"/>
              </a:rPr>
              <a:t> </a:t>
            </a:r>
            <a:r>
              <a:rPr dirty="0" sz="650" spc="-35">
                <a:solidFill>
                  <a:srgbClr val="5DAAE1"/>
                </a:solidFill>
                <a:latin typeface="Times New Roman"/>
                <a:cs typeface="Times New Roman"/>
              </a:rPr>
              <a:t>04:23:59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970036" y="6080759"/>
            <a:ext cx="3706495" cy="10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2420" algn="l"/>
                <a:tab pos="495300" algn="l"/>
              </a:tabLst>
            </a:pPr>
            <a:r>
              <a:rPr dirty="0" sz="500">
                <a:solidFill>
                  <a:srgbClr val="3F3F3F"/>
                </a:solidFill>
                <a:latin typeface="Arial MT"/>
                <a:cs typeface="Arial MT"/>
              </a:rPr>
              <a:t>{-</a:t>
            </a:r>
            <a:r>
              <a:rPr dirty="0" sz="500" spc="235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dirty="0" sz="500" spc="-50">
                <a:solidFill>
                  <a:srgbClr val="A3A3A3"/>
                </a:solidFill>
                <a:latin typeface="Arial MT"/>
                <a:cs typeface="Arial MT"/>
              </a:rPr>
              <a:t>4</a:t>
            </a:r>
            <a:r>
              <a:rPr dirty="0" sz="500">
                <a:solidFill>
                  <a:srgbClr val="A3A3A3"/>
                </a:solidFill>
                <a:latin typeface="Arial MT"/>
                <a:cs typeface="Arial MT"/>
              </a:rPr>
              <a:t>	</a:t>
            </a:r>
            <a:r>
              <a:rPr dirty="0" sz="500" spc="-50">
                <a:solidFill>
                  <a:srgbClr val="3F3F3F"/>
                </a:solidFill>
                <a:latin typeface="Arial MT"/>
                <a:cs typeface="Arial MT"/>
              </a:rPr>
              <a:t>G</a:t>
            </a:r>
            <a:r>
              <a:rPr dirty="0" sz="50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500">
                <a:solidFill>
                  <a:srgbClr val="181818"/>
                </a:solidFill>
                <a:latin typeface="Arial MT"/>
                <a:cs typeface="Arial MT"/>
              </a:rPr>
              <a:t>fie</a:t>
            </a:r>
            <a:r>
              <a:rPr dirty="0" sz="500" spc="290">
                <a:solidFill>
                  <a:srgbClr val="181818"/>
                </a:solidFill>
                <a:latin typeface="Arial MT"/>
                <a:cs typeface="Arial MT"/>
              </a:rPr>
              <a:t>  </a:t>
            </a:r>
            <a:r>
              <a:rPr dirty="0" sz="500" spc="-35">
                <a:solidFill>
                  <a:srgbClr val="181818"/>
                </a:solidFill>
                <a:latin typeface="Arial MT"/>
                <a:cs typeface="Arial MT"/>
              </a:rPr>
              <a:t>devl96626.service-aw.can-t/now/\zrorkfTow—studio/buiłder?tyqeSysld=2d0Se527439231</a:t>
            </a:r>
            <a:r>
              <a:rPr dirty="0" sz="500" spc="-35">
                <a:solidFill>
                  <a:srgbClr val="444444"/>
                </a:solidFill>
                <a:latin typeface="Arial MT"/>
                <a:cs typeface="Arial MT"/>
              </a:rPr>
              <a:t>l06cdbbDl</a:t>
            </a:r>
            <a:r>
              <a:rPr dirty="0" sz="500" spc="4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500" spc="-10">
                <a:solidFill>
                  <a:srgbClr val="444444"/>
                </a:solidFill>
                <a:latin typeface="Arial MT"/>
                <a:cs typeface="Arial MT"/>
              </a:rPr>
              <a:t>l7lb8f2o8Bsysłd=</a:t>
            </a:r>
            <a:r>
              <a:rPr dirty="0" sz="500" spc="24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500" spc="-50">
                <a:solidFill>
                  <a:srgbClr val="446B9C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1255928" y="7089139"/>
            <a:ext cx="116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5297FF"/>
                </a:solidFill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3690163" y="6758431"/>
            <a:ext cx="16859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Let's</a:t>
            </a:r>
            <a:r>
              <a:rPr dirty="0" sz="900" spc="9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get</a:t>
            </a:r>
            <a:r>
              <a:rPr dirty="0" sz="90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the</a:t>
            </a:r>
            <a:r>
              <a:rPr dirty="0" sz="900" spc="11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details</a:t>
            </a:r>
            <a:r>
              <a:rPr dirty="0" sz="900" spc="14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for</a:t>
            </a:r>
            <a:r>
              <a:rPr dirty="0" sz="900" spc="7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2B2B2B"/>
                </a:solidFill>
                <a:latin typeface="Calibri"/>
                <a:cs typeface="Calibri"/>
              </a:rPr>
              <a:t>your</a:t>
            </a:r>
            <a:r>
              <a:rPr dirty="0" sz="900" spc="18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2B2B2B"/>
                </a:solidFill>
                <a:latin typeface="Calibri"/>
                <a:cs typeface="Calibri"/>
              </a:rPr>
              <a:t>flow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3698747" y="7408164"/>
            <a:ext cx="2447925" cy="265430"/>
          </a:xfrm>
          <a:prstGeom prst="rect">
            <a:avLst/>
          </a:prstGeom>
          <a:ln w="3175">
            <a:solidFill>
              <a:srgbClr val="707C8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48260">
              <a:lnSpc>
                <a:spcPct val="100000"/>
              </a:lnSpc>
              <a:spcBef>
                <a:spcPts val="105"/>
              </a:spcBef>
            </a:pPr>
            <a:r>
              <a:rPr dirty="0" sz="650" spc="-40">
                <a:solidFill>
                  <a:srgbClr val="4B4B4B"/>
                </a:solidFill>
                <a:latin typeface="Times New Roman"/>
                <a:cs typeface="Times New Roman"/>
              </a:rPr>
              <a:t>Describe</a:t>
            </a:r>
            <a:r>
              <a:rPr dirty="0" sz="650" spc="-10">
                <a:solidFill>
                  <a:srgbClr val="4B4B4B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466DB1"/>
                </a:solidFill>
                <a:latin typeface="Times New Roman"/>
                <a:cs typeface="Times New Roman"/>
              </a:rPr>
              <a:t>your</a:t>
            </a:r>
            <a:r>
              <a:rPr dirty="0" sz="650" spc="10">
                <a:solidFill>
                  <a:srgbClr val="466DB1"/>
                </a:solidFill>
                <a:latin typeface="Times New Roman"/>
                <a:cs typeface="Times New Roman"/>
              </a:rPr>
              <a:t> </a:t>
            </a:r>
            <a:r>
              <a:rPr dirty="0" sz="650" spc="-20" i="1">
                <a:solidFill>
                  <a:srgbClr val="545454"/>
                </a:solidFill>
                <a:latin typeface="Times New Roman"/>
                <a:cs typeface="Times New Roman"/>
              </a:rPr>
              <a:t>Oaw.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3730390" y="7808213"/>
            <a:ext cx="967740" cy="32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" spc="-10">
                <a:solidFill>
                  <a:srgbClr val="266BAF"/>
                </a:solidFill>
                <a:latin typeface="Times New Roman"/>
                <a:cs typeface="Times New Roman"/>
              </a:rPr>
              <a:t>Global</a:t>
            </a:r>
            <a:endParaRPr sz="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50">
              <a:latin typeface="Times New Roman"/>
              <a:cs typeface="Times New Roman"/>
            </a:endParaRPr>
          </a:p>
          <a:p>
            <a:pPr marL="51435">
              <a:lnSpc>
                <a:spcPct val="100000"/>
              </a:lnSpc>
            </a:pPr>
            <a:r>
              <a:rPr dirty="0" sz="650" spc="-10" b="1">
                <a:solidFill>
                  <a:srgbClr val="33499E"/>
                </a:solidFill>
                <a:latin typeface="Times New Roman"/>
                <a:cs typeface="Times New Roman"/>
              </a:rPr>
              <a:t>show </a:t>
            </a:r>
            <a:r>
              <a:rPr dirty="0" sz="650" spc="-30" b="1">
                <a:solidFill>
                  <a:srgbClr val="33499E"/>
                </a:solidFill>
                <a:latin typeface="Times New Roman"/>
                <a:cs typeface="Times New Roman"/>
              </a:rPr>
              <a:t>addicional</a:t>
            </a:r>
            <a:r>
              <a:rPr dirty="0" sz="650" spc="75" b="1">
                <a:solidFill>
                  <a:srgbClr val="33499E"/>
                </a:solidFill>
                <a:latin typeface="Times New Roman"/>
                <a:cs typeface="Times New Roman"/>
              </a:rPr>
              <a:t> </a:t>
            </a:r>
            <a:r>
              <a:rPr dirty="0" sz="650" spc="-10" b="1">
                <a:solidFill>
                  <a:srgbClr val="3393DA"/>
                </a:solidFill>
                <a:latin typeface="Times New Roman"/>
                <a:cs typeface="Times New Roman"/>
              </a:rPr>
              <a:t>properties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5407235" y="8746997"/>
            <a:ext cx="678180" cy="21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650" spc="-50">
                <a:solidFill>
                  <a:srgbClr val="BCBCBC"/>
                </a:solidFill>
                <a:latin typeface="Times New Roman"/>
                <a:cs typeface="Times New Roman"/>
              </a:rPr>
              <a:t>Ac</a:t>
            </a:r>
            <a:r>
              <a:rPr dirty="0" sz="650" spc="-75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dirty="0" sz="650" spc="-40">
                <a:solidFill>
                  <a:srgbClr val="CDCDCD"/>
                </a:solidFill>
                <a:latin typeface="Times New Roman"/>
                <a:cs typeface="Times New Roman"/>
              </a:rPr>
              <a:t>t</a:t>
            </a:r>
            <a:r>
              <a:rPr dirty="0" sz="650" spc="-70">
                <a:solidFill>
                  <a:srgbClr val="CDCDCD"/>
                </a:solidFill>
                <a:latin typeface="Times New Roman"/>
                <a:cs typeface="Times New Roman"/>
              </a:rPr>
              <a:t> </a:t>
            </a:r>
            <a:r>
              <a:rPr dirty="0" sz="650">
                <a:solidFill>
                  <a:srgbClr val="BCBCBC"/>
                </a:solidFill>
                <a:latin typeface="Times New Roman"/>
                <a:cs typeface="Times New Roman"/>
              </a:rPr>
              <a:t>ivatc</a:t>
            </a:r>
            <a:r>
              <a:rPr dirty="0" sz="650" spc="15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dirty="0" sz="650" spc="-10">
                <a:solidFill>
                  <a:srgbClr val="BCBCBC"/>
                </a:solidFill>
                <a:latin typeface="Times New Roman"/>
                <a:cs typeface="Times New Roman"/>
              </a:rPr>
              <a:t>‘Windows</a:t>
            </a:r>
            <a:endParaRPr sz="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550" spc="-30">
                <a:solidFill>
                  <a:srgbClr val="BCBCBC"/>
                </a:solidFill>
                <a:latin typeface="Times New Roman"/>
                <a:cs typeface="Times New Roman"/>
              </a:rPr>
              <a:t>Go</a:t>
            </a:r>
            <a:r>
              <a:rPr dirty="0" sz="550" spc="20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dirty="0" sz="550">
                <a:solidFill>
                  <a:srgbClr val="BCBCBC"/>
                </a:solidFill>
                <a:latin typeface="Times New Roman"/>
                <a:cs typeface="Times New Roman"/>
              </a:rPr>
              <a:t>to</a:t>
            </a:r>
            <a:r>
              <a:rPr dirty="0" sz="550" spc="5">
                <a:solidFill>
                  <a:srgbClr val="BCBCBC"/>
                </a:solidFill>
                <a:latin typeface="Times New Roman"/>
                <a:cs typeface="Times New Roman"/>
              </a:rPr>
              <a:t> </a:t>
            </a:r>
            <a:r>
              <a:rPr dirty="0" sz="550" spc="-10">
                <a:solidFill>
                  <a:srgbClr val="BCBCBC"/>
                </a:solidFill>
                <a:latin typeface="Times New Roman"/>
                <a:cs typeface="Times New Roman"/>
              </a:rPr>
              <a:t>Sett'</a:t>
            </a:r>
            <a:endParaRPr sz="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642998"/>
            <a:ext cx="4685665" cy="211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next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step: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trigger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trigger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“create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record”</a:t>
            </a:r>
            <a:r>
              <a:rPr dirty="0" sz="1200" spc="2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that.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”.</a:t>
            </a:r>
            <a:endParaRPr sz="1200">
              <a:latin typeface="Calibri"/>
              <a:cs typeface="Calibri"/>
            </a:endParaRPr>
          </a:p>
          <a:p>
            <a:pPr marL="470534" marR="151765" indent="-229870">
              <a:lnSpc>
                <a:spcPct val="173300"/>
              </a:lnSpc>
              <a:buAutoNum type="arabicPeriod"/>
              <a:tabLst>
                <a:tab pos="121666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Condition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Operator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progress </a:t>
            </a:r>
            <a:r>
              <a:rPr dirty="0" sz="1200" spc="-10">
                <a:latin typeface="Calibri"/>
                <a:cs typeface="Calibri"/>
              </a:rPr>
              <a:t>	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0">
                <a:latin typeface="Calibri"/>
                <a:cs typeface="Calibri"/>
              </a:rPr>
              <a:t> comments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Operator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:is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</a:t>
            </a:r>
            <a:r>
              <a:rPr dirty="0" sz="1200">
                <a:latin typeface="Calibri"/>
                <a:cs typeface="Calibri"/>
              </a:rPr>
              <a:t> 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feedback</a:t>
            </a:r>
            <a:endParaRPr sz="1200">
              <a:latin typeface="Calibri"/>
              <a:cs typeface="Calibri"/>
            </a:endParaRPr>
          </a:p>
          <a:p>
            <a:pPr marL="1216660">
              <a:lnSpc>
                <a:spcPct val="100000"/>
              </a:lnSpc>
              <a:spcBef>
                <a:spcPts val="1055"/>
              </a:spcBef>
            </a:pP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Operator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:is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Value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bob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865626"/>
            <a:ext cx="139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5.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535" y="3865626"/>
            <a:ext cx="1519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latin typeface="Calibri"/>
                <a:cs typeface="Calibri"/>
              </a:rPr>
              <a:t>After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8603360"/>
            <a:ext cx="5422265" cy="1160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Calibri"/>
                <a:cs typeface="Calibri"/>
              </a:rPr>
              <a:t>Next</a:t>
            </a:r>
            <a:r>
              <a:rPr dirty="0" sz="1200" spc="-6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step: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action.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,search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</a:t>
            </a:r>
            <a:r>
              <a:rPr dirty="0" sz="1200" spc="-10">
                <a:latin typeface="Calibri"/>
                <a:cs typeface="Calibri"/>
              </a:rPr>
              <a:t> records”.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Record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drag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Side(Data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pill)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731765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5857"/>
            <a:ext cx="3187700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42570" algn="l"/>
              </a:tabLst>
            </a:pPr>
            <a:r>
              <a:rPr dirty="0" sz="1200" spc="-25">
                <a:latin typeface="Calibri"/>
                <a:cs typeface="Calibri"/>
              </a:rPr>
              <a:t>Table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55"/>
              </a:spcBef>
              <a:buAutoNum type="arabicPeriod" startAt="4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“status”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value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“completed”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60"/>
              </a:spcBef>
              <a:buAutoNum type="arabicPeriod" startAt="4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484365"/>
            <a:ext cx="4813935" cy="2745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92D050"/>
                </a:solidFill>
                <a:latin typeface="Calibri"/>
                <a:cs typeface="Calibri"/>
              </a:rPr>
              <a:t>Next</a:t>
            </a:r>
            <a:r>
              <a:rPr dirty="0" sz="1200" spc="-60" b="1">
                <a:solidFill>
                  <a:srgbClr val="92D05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92D050"/>
                </a:solidFill>
                <a:latin typeface="Calibri"/>
                <a:cs typeface="Calibri"/>
              </a:rPr>
              <a:t>step: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Now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Actions.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action.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,search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approval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”.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Record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drag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side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 spc="-25">
                <a:latin typeface="Calibri"/>
                <a:cs typeface="Calibri"/>
              </a:rPr>
              <a:t>Table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will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auto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assigned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after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that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approve</a:t>
            </a:r>
            <a:r>
              <a:rPr dirty="0" sz="1200" spc="2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“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status”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approver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5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Done.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398775"/>
            <a:ext cx="5731509" cy="32233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5749797"/>
            <a:ext cx="3242310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Go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search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 task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table.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field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updated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completed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62429"/>
            <a:ext cx="5731509" cy="322389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4783327"/>
            <a:ext cx="5124450" cy="8458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Go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navigator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10">
                <a:latin typeface="Calibri"/>
                <a:cs typeface="Calibri"/>
              </a:rPr>
              <a:t> approval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approval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desk.</a:t>
            </a:r>
            <a:endParaRPr sz="12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42570" algn="l"/>
              </a:tabLst>
            </a:pPr>
            <a:r>
              <a:rPr dirty="0" sz="1200">
                <a:latin typeface="Calibri"/>
                <a:cs typeface="Calibri"/>
              </a:rPr>
              <a:t>Alice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approval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request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right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requested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approved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399"/>
            <a:ext cx="5731509" cy="3223895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6285788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429639"/>
            <a:ext cx="5710555" cy="1601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EF"/>
                </a:solidFill>
                <a:latin typeface="Calibri"/>
                <a:cs typeface="Calibri"/>
              </a:rPr>
              <a:t>Conclusion</a:t>
            </a:r>
            <a:r>
              <a:rPr dirty="0" sz="1200" spc="15" b="1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EF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7700"/>
              </a:lnSpc>
              <a:spcBef>
                <a:spcPts val="800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scenario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highlights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structured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approach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management,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showcasing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roles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Bob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 </a:t>
            </a:r>
            <a:r>
              <a:rPr dirty="0" sz="1200" spc="-10">
                <a:latin typeface="Calibri"/>
                <a:cs typeface="Calibri"/>
              </a:rPr>
              <a:t>defined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workflow.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Alice's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oversight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Bob's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execution,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the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effectively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collaborates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ensure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success.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organizes</a:t>
            </a:r>
            <a:r>
              <a:rPr dirty="0" sz="1200" spc="-25">
                <a:latin typeface="Calibri"/>
                <a:cs typeface="Calibri"/>
              </a:rPr>
              <a:t> key </a:t>
            </a:r>
            <a:r>
              <a:rPr dirty="0" sz="1200" spc="-10">
                <a:latin typeface="Calibri"/>
                <a:cs typeface="Calibri"/>
              </a:rPr>
              <a:t>information,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facilitating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easy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tracking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tasks,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progress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updates.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Overall,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this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promotes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accountability,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communication,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leads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successful completion</a:t>
            </a:r>
            <a:r>
              <a:rPr dirty="0" sz="1200">
                <a:latin typeface="Calibri"/>
                <a:cs typeface="Calibri"/>
              </a:rPr>
              <a:t> 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3975353"/>
            <a:ext cx="2152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11.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682743"/>
            <a:ext cx="3328670" cy="2110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Groups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groups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new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group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42605"/>
            <a:ext cx="4788718" cy="2733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466081"/>
            <a:ext cx="3208655" cy="211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6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Roles</a:t>
            </a:r>
            <a:r>
              <a:rPr dirty="0" sz="1200" spc="-7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6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security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new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74742"/>
            <a:ext cx="4780411" cy="26962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569713"/>
            <a:ext cx="3387725" cy="84264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role:</a:t>
            </a:r>
            <a:endParaRPr sz="1200">
              <a:latin typeface="Calibri"/>
              <a:cs typeface="Calibri"/>
            </a:endParaRPr>
          </a:p>
          <a:p>
            <a:pPr marL="570230" indent="-119380">
              <a:lnSpc>
                <a:spcPct val="100000"/>
              </a:lnSpc>
              <a:spcBef>
                <a:spcPts val="1055"/>
              </a:spcBef>
              <a:buSzPct val="91666"/>
              <a:buAutoNum type="arabicPeriod" startAt="7"/>
              <a:tabLst>
                <a:tab pos="570230" algn="l"/>
              </a:tabLst>
            </a:pP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another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0">
                <a:latin typeface="Calibri"/>
                <a:cs typeface="Calibri"/>
              </a:rPr>
              <a:t> following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details</a:t>
            </a:r>
            <a:endParaRPr sz="1200">
              <a:latin typeface="Calibri"/>
              <a:cs typeface="Calibri"/>
            </a:endParaRPr>
          </a:p>
          <a:p>
            <a:pPr marL="570230" indent="-119380">
              <a:lnSpc>
                <a:spcPct val="100000"/>
              </a:lnSpc>
              <a:spcBef>
                <a:spcPts val="1060"/>
              </a:spcBef>
              <a:buSzPct val="91666"/>
              <a:buAutoNum type="arabicPeriod" startAt="7"/>
              <a:tabLst>
                <a:tab pos="57023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0">
                <a:latin typeface="Calibri"/>
                <a:cs typeface="Calibri"/>
              </a:rPr>
              <a:t> submit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6054597"/>
            <a:ext cx="3973829" cy="2858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dirty="0" sz="12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new</a:t>
            </a:r>
            <a:endParaRPr sz="1200">
              <a:latin typeface="Calibri"/>
              <a:cs typeface="Calibri"/>
            </a:endParaRPr>
          </a:p>
          <a:p>
            <a:pPr marL="469900" marR="699135" indent="-229235">
              <a:lnSpc>
                <a:spcPct val="116799"/>
              </a:lnSpc>
              <a:spcBef>
                <a:spcPts val="815"/>
              </a:spcBef>
              <a:buAutoNum type="arabicPeriod"/>
              <a:tabLst>
                <a:tab pos="469900" algn="l"/>
              </a:tabLst>
            </a:pP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details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create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table </a:t>
            </a:r>
            <a:r>
              <a:rPr dirty="0" sz="1200">
                <a:latin typeface="Calibri"/>
                <a:cs typeface="Calibri"/>
              </a:rPr>
              <a:t>Label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table</a:t>
            </a:r>
            <a:endParaRPr sz="1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65"/>
              </a:spcBef>
            </a:pPr>
            <a:r>
              <a:rPr dirty="0" sz="1200">
                <a:latin typeface="Calibri"/>
                <a:cs typeface="Calibri"/>
              </a:rPr>
              <a:t>Check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boxes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module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&amp;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mobile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module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 startAt="6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menu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name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table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 startAt="6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columns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columns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59223"/>
            <a:ext cx="4780411" cy="26962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252721"/>
            <a:ext cx="1390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latin typeface="Calibri"/>
                <a:cs typeface="Calibri"/>
              </a:rPr>
              <a:t>8.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59535" y="4252721"/>
            <a:ext cx="96329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5532" y="8990838"/>
            <a:ext cx="4591050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more</a:t>
            </a:r>
            <a:r>
              <a:rPr dirty="0" sz="1200" spc="-5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10" b="1">
                <a:solidFill>
                  <a:srgbClr val="00AF50"/>
                </a:solidFill>
                <a:latin typeface="Calibri"/>
                <a:cs typeface="Calibri"/>
              </a:rPr>
              <a:t>table:</a:t>
            </a:r>
            <a:endParaRPr sz="1200">
              <a:latin typeface="Calibri"/>
              <a:cs typeface="Calibri"/>
            </a:endParaRPr>
          </a:p>
          <a:p>
            <a:pPr marL="537210" indent="-329565">
              <a:lnSpc>
                <a:spcPct val="100000"/>
              </a:lnSpc>
              <a:spcBef>
                <a:spcPts val="1055"/>
              </a:spcBef>
              <a:buSzPct val="83333"/>
              <a:buFont typeface="Symbol"/>
              <a:buChar char=""/>
              <a:tabLst>
                <a:tab pos="537210" algn="l"/>
              </a:tabLst>
            </a:pPr>
            <a:r>
              <a:rPr dirty="0" sz="1200">
                <a:latin typeface="Calibri"/>
                <a:cs typeface="Calibri"/>
              </a:rPr>
              <a:t>Create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another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as:task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fill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following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details.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259223"/>
            <a:ext cx="4780411" cy="269627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801869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5857"/>
            <a:ext cx="13684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100"/>
              </a:spcBef>
              <a:buSzPct val="83333"/>
              <a:buFont typeface="Symbol"/>
              <a:buChar char=""/>
              <a:tabLst>
                <a:tab pos="37528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submit.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5316727"/>
            <a:ext cx="2756535" cy="242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Assign</a:t>
            </a:r>
            <a:r>
              <a:rPr dirty="0" sz="12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users</a:t>
            </a:r>
            <a:r>
              <a:rPr dirty="0" sz="12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team</a:t>
            </a:r>
            <a:r>
              <a:rPr dirty="0" sz="12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group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service</a:t>
            </a:r>
            <a:r>
              <a:rPr dirty="0" sz="1200" spc="-20">
                <a:latin typeface="Calibri"/>
                <a:cs typeface="Calibri"/>
              </a:rPr>
              <a:t> now.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group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members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edit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alice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bob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 </a:t>
            </a:r>
            <a:r>
              <a:rPr dirty="0" sz="1200" spc="-20">
                <a:latin typeface="Calibri"/>
                <a:cs typeface="Calibri"/>
              </a:rPr>
              <a:t>save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037"/>
            <a:ext cx="5731509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682743"/>
            <a:ext cx="4186554" cy="2428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Assign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roles</a:t>
            </a:r>
            <a:r>
              <a:rPr dirty="0" sz="1200" spc="-4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alice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user</a:t>
            </a:r>
            <a:r>
              <a:rPr dirty="0" sz="12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servicenow.Click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manager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manager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edit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save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edit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u_project_table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u_task_table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role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604047"/>
            <a:ext cx="4780411" cy="25342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5857"/>
            <a:ext cx="24777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610" algn="l"/>
              </a:tabLst>
            </a:pPr>
            <a:r>
              <a:rPr dirty="0" sz="1200" spc="-25">
                <a:latin typeface="Calibri"/>
                <a:cs typeface="Calibri"/>
              </a:rPr>
              <a:t>8.</a:t>
            </a:r>
            <a:r>
              <a:rPr dirty="0" sz="1200">
                <a:latin typeface="Calibri"/>
                <a:cs typeface="Calibri"/>
              </a:rPr>
              <a:t>	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save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2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update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form.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466081"/>
            <a:ext cx="3558540" cy="243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Assign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roles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bob</a:t>
            </a:r>
            <a:r>
              <a:rPr dirty="0" sz="12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user</a:t>
            </a:r>
            <a:r>
              <a:rPr dirty="0" sz="1200" spc="-2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Open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servicenow.Click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All</a:t>
            </a:r>
            <a:r>
              <a:rPr dirty="0" sz="1200" spc="2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&gt;&gt;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system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definition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bob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user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Under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member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edit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Select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229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save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profile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icon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Impersonate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bob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129918"/>
            <a:ext cx="4780411" cy="268796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95857"/>
            <a:ext cx="19443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8.</a:t>
            </a:r>
            <a:r>
              <a:rPr dirty="0" sz="1200" spc="150">
                <a:latin typeface="Calibri"/>
                <a:cs typeface="Calibri"/>
              </a:rPr>
              <a:t>  </a:t>
            </a:r>
            <a:r>
              <a:rPr dirty="0" sz="1200" spc="-10">
                <a:latin typeface="Calibri"/>
                <a:cs typeface="Calibri"/>
              </a:rPr>
              <a:t>We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table2.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4999735"/>
            <a:ext cx="5694680" cy="2111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Assign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dirty="0" sz="1200" spc="-4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dirty="0" sz="12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b="1">
                <a:solidFill>
                  <a:srgbClr val="00AF50"/>
                </a:solidFill>
                <a:latin typeface="Calibri"/>
                <a:cs typeface="Calibri"/>
              </a:rPr>
              <a:t>application</a:t>
            </a:r>
            <a:r>
              <a:rPr dirty="0" sz="12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200" spc="-50" b="1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503555" indent="-262255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503555" algn="l"/>
              </a:tabLst>
            </a:pPr>
            <a:r>
              <a:rPr dirty="0" sz="1200">
                <a:latin typeface="Calibri"/>
                <a:cs typeface="Calibri"/>
              </a:rPr>
              <a:t>while </a:t>
            </a:r>
            <a:r>
              <a:rPr dirty="0" sz="1200" spc="-10">
                <a:latin typeface="Calibri"/>
                <a:cs typeface="Calibri"/>
              </a:rPr>
              <a:t>creating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it</a:t>
            </a:r>
            <a:r>
              <a:rPr dirty="0" sz="1200" spc="-10">
                <a:latin typeface="Calibri"/>
                <a:cs typeface="Calibri"/>
              </a:rPr>
              <a:t> automatically create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module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navigator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search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search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project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edit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module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2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471170" algn="l"/>
              </a:tabLst>
            </a:pPr>
            <a:r>
              <a:rPr dirty="0" sz="1200" spc="-10">
                <a:latin typeface="Calibri"/>
                <a:cs typeface="Calibri"/>
              </a:rPr>
              <a:t>Search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table2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click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edit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application.</a:t>
            </a:r>
            <a:endParaRPr sz="1200">
              <a:latin typeface="Calibri"/>
              <a:cs typeface="Calibri"/>
            </a:endParaRPr>
          </a:p>
          <a:p>
            <a:pPr marL="471170" indent="-229870">
              <a:lnSpc>
                <a:spcPct val="100000"/>
              </a:lnSpc>
              <a:spcBef>
                <a:spcPts val="1060"/>
              </a:spcBef>
              <a:buAutoNum type="arabicPeriod"/>
              <a:tabLst>
                <a:tab pos="471170" algn="l"/>
              </a:tabLst>
            </a:pPr>
            <a:r>
              <a:rPr dirty="0" sz="1200">
                <a:latin typeface="Calibri"/>
                <a:cs typeface="Calibri"/>
              </a:rPr>
              <a:t>Give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project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team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member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role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task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table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2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application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129918"/>
            <a:ext cx="4780411" cy="26879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Katta Kiran</dc:creator>
  <dcterms:created xsi:type="dcterms:W3CDTF">2025-06-29T08:17:11Z</dcterms:created>
  <dcterms:modified xsi:type="dcterms:W3CDTF">2025-06-29T08:17:11Z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2025-06-29T00:00:00Z</vt:filetime>
  </property>
  <property fmtid="{D5CDD505-2E9C-101B-9397-08002B2CF9AE}" pid="5" name="Producer">
    <vt:lpwstr>www.ilovepdf.com</vt:lpwstr>
  </property>
</Properties>
</file>