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9" r:id="rId4"/>
    <p:sldId id="278" r:id="rId5"/>
    <p:sldId id="260" r:id="rId6"/>
    <p:sldId id="277" r:id="rId7"/>
    <p:sldId id="281" r:id="rId8"/>
    <p:sldId id="282" r:id="rId9"/>
    <p:sldId id="283" r:id="rId10"/>
    <p:sldId id="284" r:id="rId11"/>
    <p:sldId id="288" r:id="rId12"/>
    <p:sldId id="289" r:id="rId13"/>
    <p:sldId id="290" r:id="rId14"/>
    <p:sldId id="285" r:id="rId15"/>
    <p:sldId id="291" r:id="rId16"/>
    <p:sldId id="286" r:id="rId17"/>
    <p:sldId id="292" r:id="rId18"/>
    <p:sldId id="275" r:id="rId19"/>
    <p:sldId id="276" r:id="rId20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22"/>
      <p:bold r:id="rId23"/>
    </p:embeddedFont>
    <p:embeddedFont>
      <p:font typeface="Tino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C95AA2-B945-4FB0-AB34-82E30025821B}">
  <a:tblStyle styleId="{6BC95AA2-B945-4FB0-AB34-82E3002582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73" autoAdjust="0"/>
  </p:normalViewPr>
  <p:slideViewPr>
    <p:cSldViewPr>
      <p:cViewPr varScale="1">
        <p:scale>
          <a:sx n="115" d="100"/>
          <a:sy n="115" d="100"/>
        </p:scale>
        <p:origin x="51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 recommender bot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182" y="3786196"/>
            <a:ext cx="392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Kattabekov</a:t>
            </a:r>
            <a:r>
              <a:rPr lang="en-US" dirty="0"/>
              <a:t> </a:t>
            </a:r>
            <a:r>
              <a:rPr lang="en-US" dirty="0" err="1"/>
              <a:t>Beknur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86182" y="4000510"/>
            <a:ext cx="167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Sadir</a:t>
            </a:r>
            <a:r>
              <a:rPr lang="en-US" dirty="0"/>
              <a:t> </a:t>
            </a:r>
            <a:r>
              <a:rPr lang="en-US" dirty="0" err="1"/>
              <a:t>Aigerim</a:t>
            </a:r>
            <a:r>
              <a:rPr lang="ru-RU" dirty="0"/>
              <a:t>,</a:t>
            </a:r>
          </a:p>
          <a:p>
            <a:r>
              <a:rPr lang="en-US" dirty="0" err="1"/>
              <a:t>Turekul</a:t>
            </a:r>
            <a:r>
              <a:rPr lang="ru-RU" dirty="0"/>
              <a:t> </a:t>
            </a:r>
            <a:r>
              <a:rPr lang="en-US" dirty="0" err="1"/>
              <a:t>Nurgalam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37D7F-D7F9-45D3-BAEA-3ADA99E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Find most correlated samples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3A7279-7D72-4BB3-B189-C316E888E7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83A299-1543-4691-A82A-37B5BE28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654"/>
            <a:ext cx="8676456" cy="22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CDE81-2D2A-4504-B2E8-1C4F2A1C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CCEA42-EE2B-4997-A654-C89230A23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C1F603-21BF-4A2A-BC4E-DE62C431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614"/>
            <a:ext cx="6896100" cy="504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86AE1D-F1E8-4630-A45B-8D3E6174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" y="1563638"/>
            <a:ext cx="1857375" cy="3486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8B569E-2999-4F02-BCE2-F957E3C70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" y="955646"/>
            <a:ext cx="8410575" cy="685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7B096E-255F-4798-B6F0-2F2AC3A07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593" y="1935508"/>
            <a:ext cx="29051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62260-5446-4AA0-AF9E-507DB58B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50EA42-986E-4F98-8BFF-6D110C620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B7A038-51DB-4650-8CD2-CD40A85BA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55595D-4F30-41CE-87C6-75C424E8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360"/>
            <a:ext cx="6696075" cy="11715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9D5831-9404-4313-9112-911F5FE8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" y="1890950"/>
            <a:ext cx="8535360" cy="25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E4F2A-E079-4DB7-8929-0E5DA377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20D79C-0816-42E3-91B8-906E8A946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1DCA65-46D9-4887-8CC8-294986EC19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9C9A23-5165-4604-AC83-78C4EBF1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369"/>
            <a:ext cx="9144000" cy="25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BCC26-B38F-470E-9FC2-27A8BD31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LDA and wordnet for top correlated books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8B6F44-0BD7-44E3-ADA4-6D2F8FD97F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E8D5D8-9B6F-44F2-BDDA-CCA70C87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815"/>
            <a:ext cx="9144000" cy="28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03A11-C476-47B9-9074-BFE6B876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33F260-C3C4-4606-A9EB-E14184A9C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72751D-CFCE-44F0-95A4-8D016D0EBF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DA2620-94FB-49DE-A8BB-677C83DF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10321"/>
            <a:ext cx="5891990" cy="399666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480E058-3B34-4E3A-A285-4A926138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6478" y="1777190"/>
            <a:ext cx="285496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396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A13C4-D375-4E05-9A5E-C03982C8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56" y="285734"/>
            <a:ext cx="6616800" cy="699900"/>
          </a:xfrm>
        </p:spPr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Wrap up algorithms in the bot  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01F21F-1E12-47B8-B550-FA1501782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278B0F-2510-4FFB-A2A0-E80C86A3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04177"/>
            <a:ext cx="6192688" cy="38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06041-442E-4AEF-B9FA-6E21BDB1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63216E-3400-4BEF-982A-6A4A3F223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EC0E49-73F3-46C7-9F14-D060A8AAA6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B387A5-77BB-492E-9213-C0F0429F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60" y="515605"/>
            <a:ext cx="6301680" cy="39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do we get from this project?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stresses in finding what to read next.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 need to search for similar books</a:t>
            </a: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Bot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can recommend you what to present someone, according to the book he\she has read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attention!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Too many choises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5069775" y="1578150"/>
            <a:ext cx="3103200" cy="22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5212A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1556175" y="3677325"/>
            <a:ext cx="6616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64D79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8" name="Рисунок 5" descr="Изображение выглядит как небо, знак, улица, внеш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8055013-4960-46ED-87A9-8DB75965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1500180"/>
            <a:ext cx="5000660" cy="301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09" y="0"/>
            <a:ext cx="1004887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Books.head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8"/>
            <a:ext cx="73533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2050" name="Picture 2" descr="C:\Users\Lenovo\Downloads\2017-09-17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00048"/>
            <a:ext cx="7215238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4099" name="Picture 3" descr="C:\Users\Lenovo\Downloads\2017-09-17-4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8"/>
            <a:ext cx="7609574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Accuracy of book recommender system 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13" y="1745263"/>
            <a:ext cx="6954262" cy="192471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...and we hope to have the same result</a:t>
            </a:r>
            <a:endParaRPr lang="ru-RU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224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07E41-B650-4584-9AC6-2C84A2C1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Implemetation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849A53-AB63-4E6A-B4C2-1F975F5C5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 the dataset with book content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Find most correlated samples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LDA and wordnet for top correlated books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Wrap up algorithms in the bot  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E8D3CD-A86C-4339-944B-6830F051FF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01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7AC6F-F65F-48F5-B82C-2179DCC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ollect the dataset with book content</a:t>
            </a:r>
            <a:endParaRPr lang="ru-RU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D655B9-D8E3-4A63-8432-577DFDE0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00180"/>
            <a:ext cx="8287174" cy="306733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E4877A-E0DC-4F49-A9E2-F2E0F2923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4643712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150</Words>
  <Application>Microsoft Office PowerPoint</Application>
  <PresentationFormat>Экран (16:9)</PresentationFormat>
  <Paragraphs>47</Paragraphs>
  <Slides>19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Tinos</vt:lpstr>
      <vt:lpstr>Microsoft YaHei</vt:lpstr>
      <vt:lpstr>Arial</vt:lpstr>
      <vt:lpstr>Oswald</vt:lpstr>
      <vt:lpstr>Quintus template</vt:lpstr>
      <vt:lpstr>Book recommender bot</vt:lpstr>
      <vt:lpstr>  Too many choises</vt:lpstr>
      <vt:lpstr>Презентация PowerPoint</vt:lpstr>
      <vt:lpstr>Books.head()</vt:lpstr>
      <vt:lpstr>Презентация PowerPoint</vt:lpstr>
      <vt:lpstr>Презентация PowerPoint</vt:lpstr>
      <vt:lpstr>Accuracy of book recommender system </vt:lpstr>
      <vt:lpstr>Implemetation</vt:lpstr>
      <vt:lpstr>Collect the dataset with book content</vt:lpstr>
      <vt:lpstr>Find most correlated samples</vt:lpstr>
      <vt:lpstr>Презентация PowerPoint</vt:lpstr>
      <vt:lpstr>Презентация PowerPoint</vt:lpstr>
      <vt:lpstr>Презентация PowerPoint</vt:lpstr>
      <vt:lpstr>LDA and wordnet for top correlated books</vt:lpstr>
      <vt:lpstr>Презентация PowerPoint</vt:lpstr>
      <vt:lpstr>Wrap up algorithms in the bot  </vt:lpstr>
      <vt:lpstr>Презентация PowerPoint</vt:lpstr>
      <vt:lpstr>What do we get from this project?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bot</dc:title>
  <cp:lastModifiedBy> </cp:lastModifiedBy>
  <cp:revision>23</cp:revision>
  <dcterms:modified xsi:type="dcterms:W3CDTF">2018-11-28T10:30:53Z</dcterms:modified>
</cp:coreProperties>
</file>