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9" r:id="rId4"/>
    <p:sldId id="279" r:id="rId5"/>
    <p:sldId id="278" r:id="rId6"/>
    <p:sldId id="260" r:id="rId7"/>
    <p:sldId id="277" r:id="rId8"/>
    <p:sldId id="280" r:id="rId9"/>
    <p:sldId id="281" r:id="rId10"/>
    <p:sldId id="275" r:id="rId11"/>
    <p:sldId id="276" r:id="rId12"/>
  </p:sldIdLst>
  <p:sldSz cx="9144000" cy="5143500" type="screen16x9"/>
  <p:notesSz cx="6858000" cy="9144000"/>
  <p:embeddedFontLst>
    <p:embeddedFont>
      <p:font typeface="Tino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C95AA2-B945-4FB0-AB34-82E30025821B}">
  <a:tblStyle styleId="{6BC95AA2-B945-4FB0-AB34-82E3002582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73" autoAdjust="0"/>
  </p:normalViewPr>
  <p:slideViewPr>
    <p:cSldViewPr>
      <p:cViewPr varScale="1">
        <p:scale>
          <a:sx n="91" d="100"/>
          <a:sy n="91" d="100"/>
        </p:scale>
        <p:origin x="78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Book recommender bot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get from this project?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stresses in finding what to read next.</a:t>
            </a:r>
          </a:p>
          <a:p>
            <a:r>
              <a:rPr lang="en-US" dirty="0" smtClean="0"/>
              <a:t>No need to search for similar books</a:t>
            </a:r>
          </a:p>
          <a:p>
            <a:r>
              <a:rPr lang="en-US" dirty="0" err="1" smtClean="0"/>
              <a:t>Bot</a:t>
            </a:r>
            <a:r>
              <a:rPr lang="en-US" dirty="0" smtClean="0"/>
              <a:t> can recommend you what to present someone, according to the book he\she has read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attention!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	Too many choises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5212A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64D79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8" name="Рисунок 5" descr="Изображение выглядит как небо, знак, улица, внеш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8055013-4960-46ED-87A9-8DB75965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1500180"/>
            <a:ext cx="5000660" cy="301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4887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3"/>
            <a:ext cx="9144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Books.head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8"/>
            <a:ext cx="73533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2050" name="Picture 2" descr="C:\Users\Lenovo\Downloads\2017-09-17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48"/>
            <a:ext cx="7215238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4099" name="Picture 3" descr="C:\Users\Lenovo\Downloads\2017-09-17-4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8"/>
            <a:ext cx="7609574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of competitors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6175" y="1419275"/>
            <a:ext cx="5734990" cy="312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book recommender system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13" y="1745263"/>
            <a:ext cx="6954262" cy="192471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...and we hope to have the same result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2240293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88</Words>
  <Application>Microsoft Office PowerPoint</Application>
  <PresentationFormat>Экран (16:9)</PresentationFormat>
  <Paragraphs>28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Oswald</vt:lpstr>
      <vt:lpstr>Arial</vt:lpstr>
      <vt:lpstr>Tinos</vt:lpstr>
      <vt:lpstr>Quintus template</vt:lpstr>
      <vt:lpstr>Book recommender bot</vt:lpstr>
      <vt:lpstr>  Too many choises</vt:lpstr>
      <vt:lpstr>Презентация PowerPoint</vt:lpstr>
      <vt:lpstr>Презентация PowerPoint</vt:lpstr>
      <vt:lpstr>Books.head()</vt:lpstr>
      <vt:lpstr>Презентация PowerPoint</vt:lpstr>
      <vt:lpstr>Презентация PowerPoint</vt:lpstr>
      <vt:lpstr>Code example of competitors</vt:lpstr>
      <vt:lpstr>Accuracy of book recommender system </vt:lpstr>
      <vt:lpstr>What do we get from this project?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bot</dc:title>
  <cp:lastModifiedBy>Бекнур Каттабеков</cp:lastModifiedBy>
  <cp:revision>12</cp:revision>
  <dcterms:modified xsi:type="dcterms:W3CDTF">2018-10-07T15:34:41Z</dcterms:modified>
</cp:coreProperties>
</file>