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57"/>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18826"/>
            <a:ext cx="10010019"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Katta</a:t>
            </a:r>
            <a:r>
              <a:rPr lang="en-US" spc="15" dirty="0" smtClean="0"/>
              <a:t> </a:t>
            </a:r>
            <a:r>
              <a:rPr lang="en-US" spc="15" dirty="0" err="1" smtClean="0"/>
              <a:t>Bhavana</a:t>
            </a:r>
            <a:r>
              <a:rPr lang="en-US" spc="15" dirty="0" smtClean="0"/>
              <a:t> </a:t>
            </a:r>
            <a:r>
              <a:rPr lang="en-US" spc="15" smtClean="0"/>
              <a:t>Mythili</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smtClean="0">
                <a:solidFill>
                  <a:srgbClr val="2D936B"/>
                </a:solidFill>
                <a:latin typeface="Trebuchet MS" panose="020B0603020202020204"/>
                <a:cs typeface="Trebuchet MS" panose="020B0603020202020204"/>
              </a:rPr>
              <a:t>Projec</a:t>
            </a:r>
            <a:r>
              <a:rPr lang="en-US" sz="2400" b="1" spc="-5" dirty="0" smtClean="0">
                <a:solidFill>
                  <a:srgbClr val="2D936B"/>
                </a:solidFill>
                <a:latin typeface="Trebuchet MS" panose="020B0603020202020204"/>
                <a:cs typeface="Trebuchet MS" panose="020B0603020202020204"/>
              </a:rPr>
              <a:t>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r>
              <a:rPr lang="en-IN" sz="2000" dirty="0"/>
              <a:t/>
            </a: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r>
              <a:rPr lang="en-IN" sz="2000" dirty="0"/>
              <a:t/>
            </a:r>
            <a:br>
              <a:rPr lang="en-IN" sz="2000" dirty="0"/>
            </a:br>
            <a:r>
              <a:rPr lang="en-IN" sz="2000" dirty="0" err="1"/>
              <a:t>root.geometry</a:t>
            </a:r>
            <a:r>
              <a:rPr lang="en-IN" sz="2000" dirty="0"/>
              <a:t>("250x250")</a:t>
            </a:r>
            <a:br>
              <a:rPr lang="en-IN" sz="2000" dirty="0"/>
            </a:br>
            <a:r>
              <a:rPr lang="en-IN" sz="2000" dirty="0"/>
              <a:t/>
            </a: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solidFill>
                  <a:srgbClr val="636C76"/>
                </a:solidFill>
              </a:rPr>
              <a:t> https://github.com/Kattabhavana1212/APSSDC-CS.git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smtClean="0"/>
              <a:t> KEYLOGGER </a:t>
            </a:r>
            <a:r>
              <a:rPr lang="en-US" sz="6000" dirty="0"/>
              <a:t>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US" sz="4250" dirty="0"/>
              <a:t> </a:t>
            </a:r>
            <a:r>
              <a:rPr lang="en-US"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smtClean="0"/>
              <a:t>So we can use for </a:t>
            </a:r>
            <a:r>
              <a:rPr lang="en-US" sz="2400" b="1" dirty="0" err="1" smtClean="0"/>
              <a:t>keylogger</a:t>
            </a:r>
            <a:r>
              <a:rPr lang="en-US" sz="2400" b="1" dirty="0" smtClean="0"/>
              <a:t> </a:t>
            </a:r>
            <a:r>
              <a:rPr lang="en-US" sz="2400" b="1" dirty="0"/>
              <a:t>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r>
              <a:rPr lang="en-IN" sz="2000" dirty="0"/>
              <a:t/>
            </a: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r>
              <a:rPr lang="en-IN" sz="2000" dirty="0"/>
              <a:t/>
            </a: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r>
              <a:rPr lang="en-IN" sz="2000" dirty="0"/>
              <a:t/>
            </a: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r>
              <a:rPr lang="en-IN" sz="1800" dirty="0"/>
              <a:t/>
            </a: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r>
              <a:rPr lang="en-IN" sz="1800" dirty="0"/>
              <a:t/>
            </a: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434</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Katta Bhavana Mythili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lenovo</cp:lastModifiedBy>
  <cp:revision>30</cp:revision>
  <dcterms:created xsi:type="dcterms:W3CDTF">2024-06-13T09:02:00Z</dcterms:created>
  <dcterms:modified xsi:type="dcterms:W3CDTF">2024-06-22T06:31:09Z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