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2" d="100"/>
          <a:sy n="62" d="100"/>
        </p:scale>
        <p:origin x="3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8949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130528" y="1525786"/>
            <a:ext cx="7855744" cy="356592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616"/>
              </a:lnSpc>
              <a:buNone/>
            </a:pPr>
            <a:r>
              <a:rPr lang="en-US" sz="4493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Analyze Sensor Data From Vehicles to Predict Maintenance Needs and Prevent Breakdowns.</a:t>
            </a:r>
            <a:endParaRPr lang="en-US" sz="4493" dirty="0"/>
          </a:p>
        </p:txBody>
      </p:sp>
      <p:sp>
        <p:nvSpPr>
          <p:cNvPr id="6" name="Text 3"/>
          <p:cNvSpPr/>
          <p:nvPr/>
        </p:nvSpPr>
        <p:spPr>
          <a:xfrm>
            <a:off x="6130528" y="5339715"/>
            <a:ext cx="7855744" cy="4960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53"/>
              </a:lnSpc>
              <a:buNone/>
            </a:pPr>
            <a:r>
              <a:rPr lang="en-US" sz="1302" i="1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Sensor data is revolutionizing vehicle maintenance, enabling proactive prediction of potential issues and optimizing repair schedules.</a:t>
            </a:r>
            <a:endParaRPr lang="en-US" sz="1302" i="1" dirty="0"/>
          </a:p>
        </p:txBody>
      </p:sp>
      <p:sp>
        <p:nvSpPr>
          <p:cNvPr id="8" name="Text 5"/>
          <p:cNvSpPr/>
          <p:nvPr/>
        </p:nvSpPr>
        <p:spPr>
          <a:xfrm>
            <a:off x="6130528" y="6057859"/>
            <a:ext cx="7855744" cy="248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53"/>
              </a:lnSpc>
              <a:buNone/>
            </a:pPr>
            <a:r>
              <a:rPr lang="en-US" sz="1302" i="1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K. Praneeth</a:t>
            </a:r>
            <a:r>
              <a:rPr lang="it-IT" sz="1302" i="1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Kumar</a:t>
            </a:r>
          </a:p>
          <a:p>
            <a:pPr marL="0" indent="0">
              <a:lnSpc>
                <a:spcPts val="1953"/>
              </a:lnSpc>
              <a:buNone/>
            </a:pPr>
            <a:r>
              <a:rPr lang="it-IT" sz="1302" i="1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(192211874)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1029295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The Importance of Predictive Maintenance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490799" y="2751296"/>
            <a:ext cx="4542115" cy="2620208"/>
          </a:xfrm>
          <a:prstGeom prst="roundRect">
            <a:avLst>
              <a:gd name="adj" fmla="val 3816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4720590" y="2981087"/>
            <a:ext cx="338828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Reduced Downtime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4720590" y="3461504"/>
            <a:ext cx="4082534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Predictive maintenance minimizes unexpected breakdowns, reducing vehicle downtime and improving operational efficiency.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9255085" y="2751296"/>
            <a:ext cx="4542115" cy="2620208"/>
          </a:xfrm>
          <a:prstGeom prst="roundRect">
            <a:avLst>
              <a:gd name="adj" fmla="val 3816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9484876" y="2981087"/>
            <a:ext cx="4082534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Lower Maintenance Costs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9484876" y="3808690"/>
            <a:ext cx="4082534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Proactive maintenance can identify issues before they escalate, leading to cost-effective repairs and preventing expensive replacements.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4490799" y="5593675"/>
            <a:ext cx="9306401" cy="1606510"/>
          </a:xfrm>
          <a:prstGeom prst="roundRect">
            <a:avLst>
              <a:gd name="adj" fmla="val 6224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4720590" y="5823466"/>
            <a:ext cx="301847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Enhanced Safety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4720590" y="6303883"/>
            <a:ext cx="8846820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By detecting potential safety hazards early, predictive maintenance contributes to a safer driving experience and reduces accident risks.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190387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Key Vehicle Sensor Data for Maintenance Prediction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27338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01228" y="3356729"/>
            <a:ext cx="173355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2624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273385"/>
            <a:ext cx="35077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Engine Temperature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3753802"/>
            <a:ext cx="4444008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High temperatures can indicate overheating issues, requiring attention and preventative measures.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327338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7537013" y="3356729"/>
            <a:ext cx="278368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2624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3273385"/>
            <a:ext cx="331862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Engine Oil Pressure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148399" y="3753802"/>
            <a:ext cx="4444008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Low oil pressure can signal a potential oil leak or pump failure, demanding prompt diagnosis and repair.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2037993" y="522565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2148126" y="5308997"/>
            <a:ext cx="279678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2624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2760107" y="522565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Tire Pressure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2760107" y="5706070"/>
            <a:ext cx="4444008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Abnormal tire pressure variations can indicate leaks or tire wear, potentially affecting vehicle performance and safety.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7426285" y="522565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7532727" y="5308997"/>
            <a:ext cx="286941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2624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148399" y="5225653"/>
            <a:ext cx="278189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Brake Pad Wear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148399" y="5706070"/>
            <a:ext cx="4444008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Sensors monitor brake pad thickness, providing early warnings of wear and ensuring timely replacement for optimal braking.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751290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Machine Learning Algorithms for Predictive Modeling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695462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Regression Models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612005"/>
            <a:ext cx="3156347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Predicting continuous variables, such as time until failure, based on sensor data trends.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695462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Classification Models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612005"/>
            <a:ext cx="3156347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Categorizing vehicle conditions into different states, such as "healthy" or "high risk" based on sensor data.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695462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Deep Learning Models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612005"/>
            <a:ext cx="3156347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Analyzing complex patterns in large datasets, identifying anomalies and predicting maintenance needs with high accuracy.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1386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115026" y="602099"/>
            <a:ext cx="10400348" cy="136826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388"/>
              </a:lnSpc>
              <a:buNone/>
            </a:pPr>
            <a:r>
              <a:rPr lang="en-US" sz="4310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Integrating Sensor Data with Maintenance Records</a:t>
            </a:r>
            <a:endParaRPr lang="en-US" sz="431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026" y="2408158"/>
            <a:ext cx="2600087" cy="875705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333863" y="3612237"/>
            <a:ext cx="2162413" cy="68413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94"/>
              </a:lnSpc>
              <a:buNone/>
            </a:pPr>
            <a:r>
              <a:rPr lang="en-US" sz="2155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Sensor Data Collection</a:t>
            </a:r>
            <a:endParaRPr lang="en-US" sz="2155" dirty="0"/>
          </a:p>
        </p:txBody>
      </p:sp>
      <p:sp>
        <p:nvSpPr>
          <p:cNvPr id="7" name="Text 4"/>
          <p:cNvSpPr/>
          <p:nvPr/>
        </p:nvSpPr>
        <p:spPr>
          <a:xfrm>
            <a:off x="2333863" y="4427696"/>
            <a:ext cx="2162413" cy="16418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86"/>
              </a:lnSpc>
              <a:buNone/>
            </a:pPr>
            <a:r>
              <a:rPr lang="en-US" sz="1724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Real-time data from vehicle sensors is collected and stored in a centralized database.</a:t>
            </a:r>
            <a:endParaRPr lang="en-US" sz="1724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5113" y="2408158"/>
            <a:ext cx="2600087" cy="875705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933950" y="3612237"/>
            <a:ext cx="2162413" cy="68413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94"/>
              </a:lnSpc>
              <a:buNone/>
            </a:pPr>
            <a:r>
              <a:rPr lang="en-US" sz="2155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Maintenance History</a:t>
            </a:r>
            <a:endParaRPr lang="en-US" sz="2155" dirty="0"/>
          </a:p>
        </p:txBody>
      </p:sp>
      <p:sp>
        <p:nvSpPr>
          <p:cNvPr id="10" name="Text 6"/>
          <p:cNvSpPr/>
          <p:nvPr/>
        </p:nvSpPr>
        <p:spPr>
          <a:xfrm>
            <a:off x="4933950" y="4427696"/>
            <a:ext cx="2162413" cy="197024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86"/>
              </a:lnSpc>
              <a:buNone/>
            </a:pPr>
            <a:r>
              <a:rPr lang="en-US" sz="1724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Historical records of repairs, inspections, and part replacements are integrated into the database.</a:t>
            </a:r>
            <a:endParaRPr lang="en-US" sz="1724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200" y="2408158"/>
            <a:ext cx="2600087" cy="875705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534037" y="3612237"/>
            <a:ext cx="2162413" cy="136826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94"/>
              </a:lnSpc>
              <a:buNone/>
            </a:pPr>
            <a:r>
              <a:rPr lang="en-US" sz="2155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Data Analysis and Modeling</a:t>
            </a:r>
            <a:endParaRPr lang="en-US" sz="2155" dirty="0"/>
          </a:p>
        </p:txBody>
      </p:sp>
      <p:sp>
        <p:nvSpPr>
          <p:cNvPr id="13" name="Text 8"/>
          <p:cNvSpPr/>
          <p:nvPr/>
        </p:nvSpPr>
        <p:spPr>
          <a:xfrm>
            <a:off x="7534037" y="5111829"/>
            <a:ext cx="2162413" cy="229862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86"/>
              </a:lnSpc>
              <a:buNone/>
            </a:pPr>
            <a:r>
              <a:rPr lang="en-US" sz="1724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Machine learning algorithms analyze sensor data and maintenance records to identify patterns and predict future needs.</a:t>
            </a:r>
            <a:endParaRPr lang="en-US" sz="1724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15287" y="2408158"/>
            <a:ext cx="2600087" cy="875705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0134124" y="3612237"/>
            <a:ext cx="2162413" cy="1026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94"/>
              </a:lnSpc>
              <a:buNone/>
            </a:pPr>
            <a:r>
              <a:rPr lang="en-US" sz="2155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Maintenance Scheduling</a:t>
            </a:r>
            <a:endParaRPr lang="en-US" sz="2155" dirty="0"/>
          </a:p>
        </p:txBody>
      </p:sp>
      <p:sp>
        <p:nvSpPr>
          <p:cNvPr id="16" name="Text 10"/>
          <p:cNvSpPr/>
          <p:nvPr/>
        </p:nvSpPr>
        <p:spPr>
          <a:xfrm>
            <a:off x="10134124" y="4769763"/>
            <a:ext cx="2162413" cy="197024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86"/>
              </a:lnSpc>
              <a:buNone/>
            </a:pPr>
            <a:r>
              <a:rPr lang="en-US" sz="1724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system generates alerts and recommendations for timely maintenance based on predicted needs.</a:t>
            </a:r>
            <a:endParaRPr lang="en-US" sz="1724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435060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Identifying Patterns and Anomalies in Sensor Data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268147"/>
            <a:ext cx="10554414" cy="3526393"/>
          </a:xfrm>
          <a:prstGeom prst="roundRect">
            <a:avLst>
              <a:gd name="adj" fmla="val 2835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045613" y="3275767"/>
            <a:ext cx="10539174" cy="94821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5"/>
          <p:cNvSpPr/>
          <p:nvPr/>
        </p:nvSpPr>
        <p:spPr>
          <a:xfrm>
            <a:off x="2267783" y="3416618"/>
            <a:ext cx="4821436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Normal Behavior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41181" y="3416618"/>
            <a:ext cx="4821436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Sensor values fluctuate within expected ranges, indicating a healthy vehicle.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2045613" y="4223980"/>
            <a:ext cx="10539174" cy="1281470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8"/>
          <p:cNvSpPr/>
          <p:nvPr/>
        </p:nvSpPr>
        <p:spPr>
          <a:xfrm>
            <a:off x="2267783" y="4364831"/>
            <a:ext cx="4821436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Trend Analysis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41181" y="4364831"/>
            <a:ext cx="4821436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Identifying gradual changes in sensor readings can reveal potential issues developing over time.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2045613" y="5505450"/>
            <a:ext cx="10539174" cy="1281470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3" name="Text 11"/>
          <p:cNvSpPr/>
          <p:nvPr/>
        </p:nvSpPr>
        <p:spPr>
          <a:xfrm>
            <a:off x="2267783" y="5646301"/>
            <a:ext cx="4821436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Anomaly Detection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541181" y="5646301"/>
            <a:ext cx="4821436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Sudden spikes or dips in sensor data outside the normal range may signal a critical event or malfunction.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718185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Proactive Maintenance Scheduling and Cost Savings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5031343"/>
            <a:ext cx="10554414" cy="44410"/>
          </a:xfrm>
          <a:prstGeom prst="roundRect">
            <a:avLst>
              <a:gd name="adj" fmla="val 225151"/>
            </a:avLst>
          </a:prstGeom>
          <a:solidFill>
            <a:srgbClr val="BCDBD4"/>
          </a:solidFill>
          <a:ln/>
        </p:spPr>
      </p:sp>
      <p:sp>
        <p:nvSpPr>
          <p:cNvPr id="6" name="Shape 4"/>
          <p:cNvSpPr/>
          <p:nvPr/>
        </p:nvSpPr>
        <p:spPr>
          <a:xfrm>
            <a:off x="4598849" y="4253805"/>
            <a:ext cx="44410" cy="777597"/>
          </a:xfrm>
          <a:prstGeom prst="roundRect">
            <a:avLst>
              <a:gd name="adj" fmla="val 225151"/>
            </a:avLst>
          </a:prstGeom>
          <a:solidFill>
            <a:srgbClr val="BCDBD4"/>
          </a:solidFill>
          <a:ln/>
        </p:spPr>
      </p:sp>
      <p:sp>
        <p:nvSpPr>
          <p:cNvPr id="7" name="Shape 5"/>
          <p:cNvSpPr/>
          <p:nvPr/>
        </p:nvSpPr>
        <p:spPr>
          <a:xfrm>
            <a:off x="4371142" y="478137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4534376" y="4864715"/>
            <a:ext cx="173355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2624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2540318" y="2551271"/>
            <a:ext cx="416147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Predictive Maintenance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2260163" y="3031688"/>
            <a:ext cx="472178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system proactively alerts owners about potential issues before they become major problems.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7292995" y="5031284"/>
            <a:ext cx="44410" cy="777597"/>
          </a:xfrm>
          <a:prstGeom prst="roundRect">
            <a:avLst>
              <a:gd name="adj" fmla="val 225151"/>
            </a:avLst>
          </a:prstGeom>
          <a:solidFill>
            <a:srgbClr val="BCDBD4"/>
          </a:solidFill>
          <a:ln/>
        </p:spPr>
      </p:sp>
      <p:sp>
        <p:nvSpPr>
          <p:cNvPr id="12" name="Shape 10"/>
          <p:cNvSpPr/>
          <p:nvPr/>
        </p:nvSpPr>
        <p:spPr>
          <a:xfrm>
            <a:off x="7065288" y="478137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7176016" y="4864715"/>
            <a:ext cx="278368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2624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5203150" y="6031230"/>
            <a:ext cx="42239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Scheduled Maintenance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4954310" y="6511647"/>
            <a:ext cx="472178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Maintenance can be scheduled during optimal times, reducing downtime and operational disruption.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9987141" y="4253805"/>
            <a:ext cx="44410" cy="777597"/>
          </a:xfrm>
          <a:prstGeom prst="roundRect">
            <a:avLst>
              <a:gd name="adj" fmla="val 225151"/>
            </a:avLst>
          </a:prstGeom>
          <a:solidFill>
            <a:srgbClr val="BCDBD4"/>
          </a:solidFill>
          <a:ln/>
        </p:spPr>
      </p:sp>
      <p:sp>
        <p:nvSpPr>
          <p:cNvPr id="17" name="Shape 15"/>
          <p:cNvSpPr/>
          <p:nvPr/>
        </p:nvSpPr>
        <p:spPr>
          <a:xfrm>
            <a:off x="9759434" y="478137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9869567" y="4864715"/>
            <a:ext cx="279678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2624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620601" y="255127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Cost Savings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7648456" y="3031688"/>
            <a:ext cx="472178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Early intervention prevents costly repairs, extending vehicle lifespan and minimizing overall maintenance expenses.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715447"/>
            <a:ext cx="10554414" cy="20831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Conclusion: The Future of Predictive Maintenance in the Automotive Industry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3242905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020503"/>
            <a:ext cx="238863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Increased Efficiency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848106"/>
            <a:ext cx="2388632" cy="26660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Predictive maintenance optimizes vehicle performance and reduces downtime, leading to greater efficiency and productivity.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9881" y="3242905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759881" y="4020503"/>
            <a:ext cx="238863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Reduced Costs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4759881" y="4848106"/>
            <a:ext cx="2388632" cy="23327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By preventing major breakdowns and scheduling repairs proactively, predictive maintenance significantly reduces maintenance costs.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1768" y="3242905"/>
            <a:ext cx="555427" cy="55542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481768" y="4020503"/>
            <a:ext cx="238863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Enhanced Safety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7481768" y="4848106"/>
            <a:ext cx="2388632" cy="23327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Predictive maintenance identifies potential safety hazards early, ensuring a safer driving experience for everyone.</a:t>
            </a:r>
            <a:endParaRPr lang="en-US" sz="1750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03656" y="3242905"/>
            <a:ext cx="555427" cy="555427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0203656" y="4020503"/>
            <a:ext cx="238875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Innovation and Advancement</a:t>
            </a:r>
            <a:endParaRPr lang="en-US" sz="2187" dirty="0"/>
          </a:p>
        </p:txBody>
      </p:sp>
      <p:sp>
        <p:nvSpPr>
          <p:cNvPr id="16" name="Text 10"/>
          <p:cNvSpPr/>
          <p:nvPr/>
        </p:nvSpPr>
        <p:spPr>
          <a:xfrm>
            <a:off x="10203656" y="5542478"/>
            <a:ext cx="2388751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integration of sensor data and AI is driving significant advancements in the automotive industry.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3767614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Thank you</a:t>
            </a:r>
            <a:endParaRPr lang="en-US" sz="4374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554</Words>
  <Application>Microsoft Office PowerPoint</Application>
  <PresentationFormat>Custom</PresentationFormat>
  <Paragraphs>76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praneethkattamuri@gmail.com</cp:lastModifiedBy>
  <cp:revision>5</cp:revision>
  <dcterms:created xsi:type="dcterms:W3CDTF">2024-06-17T03:02:23Z</dcterms:created>
  <dcterms:modified xsi:type="dcterms:W3CDTF">2024-09-27T01:35:36Z</dcterms:modified>
</cp:coreProperties>
</file>