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B15-1EE5-A45C-2375-271271E9D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4" y="365760"/>
            <a:ext cx="11238270" cy="2367608"/>
          </a:xfrm>
        </p:spPr>
        <p:txBody>
          <a:bodyPr>
            <a:normAutofit/>
          </a:bodyPr>
          <a:lstStyle/>
          <a:p>
            <a:r>
              <a:rPr lang="en-IN" sz="5400" dirty="0"/>
              <a:t>WEEKLY REPORT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F618-198E-496C-07C7-81A84D48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4168" y="4800600"/>
            <a:ext cx="4218038" cy="1691640"/>
          </a:xfrm>
        </p:spPr>
        <p:txBody>
          <a:bodyPr>
            <a:normAutofit/>
          </a:bodyPr>
          <a:lstStyle/>
          <a:p>
            <a:r>
              <a:rPr lang="en-IN" sz="2800" dirty="0"/>
              <a:t>K.PRANAYA</a:t>
            </a:r>
            <a:br>
              <a:rPr lang="en-IN" sz="2800" dirty="0"/>
            </a:br>
            <a:r>
              <a:rPr lang="en-IN" sz="2800" dirty="0"/>
              <a:t>217Z1A6635</a:t>
            </a:r>
          </a:p>
          <a:p>
            <a:r>
              <a:rPr lang="en-IN" sz="2800" dirty="0"/>
              <a:t>CSE(AI&amp;ML)</a:t>
            </a:r>
          </a:p>
        </p:txBody>
      </p:sp>
    </p:spTree>
    <p:extLst>
      <p:ext uri="{BB962C8B-B14F-4D97-AF65-F5344CB8AC3E}">
        <p14:creationId xmlns:p14="http://schemas.microsoft.com/office/powerpoint/2010/main" val="25080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58F-B7EC-075B-67F4-FCACCB0A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365759"/>
            <a:ext cx="10433402" cy="1079583"/>
          </a:xfrm>
        </p:spPr>
        <p:txBody>
          <a:bodyPr/>
          <a:lstStyle/>
          <a:p>
            <a:r>
              <a:rPr lang="en-IN" dirty="0"/>
              <a:t>PROGRESS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5E2FF7-163F-4B13-B5FD-28DE34287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45750"/>
              </p:ext>
            </p:extLst>
          </p:nvPr>
        </p:nvGraphicFramePr>
        <p:xfrm>
          <a:off x="1779639" y="1474839"/>
          <a:ext cx="9448800" cy="511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2606">
                  <a:extLst>
                    <a:ext uri="{9D8B030D-6E8A-4147-A177-3AD203B41FA5}">
                      <a16:colId xmlns:a16="http://schemas.microsoft.com/office/drawing/2014/main" val="1820960702"/>
                    </a:ext>
                  </a:extLst>
                </a:gridCol>
                <a:gridCol w="4326194">
                  <a:extLst>
                    <a:ext uri="{9D8B030D-6E8A-4147-A177-3AD203B41FA5}">
                      <a16:colId xmlns:a16="http://schemas.microsoft.com/office/drawing/2014/main" val="4213779692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Proficiency Before The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Proficiency After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295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B968C9-6074-5C3B-869E-F951B842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84812"/>
              </p:ext>
            </p:extLst>
          </p:nvPr>
        </p:nvGraphicFramePr>
        <p:xfrm>
          <a:off x="383456" y="1986116"/>
          <a:ext cx="10844981" cy="371725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04399">
                  <a:extLst>
                    <a:ext uri="{9D8B030D-6E8A-4147-A177-3AD203B41FA5}">
                      <a16:colId xmlns:a16="http://schemas.microsoft.com/office/drawing/2014/main" val="1070097978"/>
                    </a:ext>
                  </a:extLst>
                </a:gridCol>
                <a:gridCol w="1617691">
                  <a:extLst>
                    <a:ext uri="{9D8B030D-6E8A-4147-A177-3AD203B41FA5}">
                      <a16:colId xmlns:a16="http://schemas.microsoft.com/office/drawing/2014/main" val="239413434"/>
                    </a:ext>
                  </a:extLst>
                </a:gridCol>
                <a:gridCol w="1233252">
                  <a:extLst>
                    <a:ext uri="{9D8B030D-6E8A-4147-A177-3AD203B41FA5}">
                      <a16:colId xmlns:a16="http://schemas.microsoft.com/office/drawing/2014/main" val="1622070427"/>
                    </a:ext>
                  </a:extLst>
                </a:gridCol>
                <a:gridCol w="923707">
                  <a:extLst>
                    <a:ext uri="{9D8B030D-6E8A-4147-A177-3AD203B41FA5}">
                      <a16:colId xmlns:a16="http://schemas.microsoft.com/office/drawing/2014/main" val="1922453751"/>
                    </a:ext>
                  </a:extLst>
                </a:gridCol>
                <a:gridCol w="1043442">
                  <a:extLst>
                    <a:ext uri="{9D8B030D-6E8A-4147-A177-3AD203B41FA5}">
                      <a16:colId xmlns:a16="http://schemas.microsoft.com/office/drawing/2014/main" val="106497832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4158121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87703307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551467383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83143086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985765096"/>
                    </a:ext>
                  </a:extLst>
                </a:gridCol>
              </a:tblGrid>
              <a:tr h="770188">
                <a:tc>
                  <a:txBody>
                    <a:bodyPr/>
                    <a:lstStyle/>
                    <a:p>
                      <a:r>
                        <a:rPr lang="en-IN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87915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95299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XML,JSON,HTML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05104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Mysql,DBMS,MongoDB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28680"/>
                  </a:ext>
                </a:extLst>
              </a:tr>
              <a:tr h="815412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XML to </a:t>
                      </a:r>
                      <a:r>
                        <a:rPr lang="en-IN" dirty="0" err="1"/>
                        <a:t>JSON,sql</a:t>
                      </a:r>
                      <a:r>
                        <a:rPr lang="en-IN" dirty="0"/>
                        <a:t>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594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7EAF04-8C16-D696-961B-283C425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88735"/>
              </p:ext>
            </p:extLst>
          </p:nvPr>
        </p:nvGraphicFramePr>
        <p:xfrm>
          <a:off x="383456" y="5703375"/>
          <a:ext cx="10844980" cy="9039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9770">
                  <a:extLst>
                    <a:ext uri="{9D8B030D-6E8A-4147-A177-3AD203B41FA5}">
                      <a16:colId xmlns:a16="http://schemas.microsoft.com/office/drawing/2014/main" val="933923419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1076367822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420433338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166739459"/>
                    </a:ext>
                  </a:extLst>
                </a:gridCol>
                <a:gridCol w="1037301">
                  <a:extLst>
                    <a:ext uri="{9D8B030D-6E8A-4147-A177-3AD203B41FA5}">
                      <a16:colId xmlns:a16="http://schemas.microsoft.com/office/drawing/2014/main" val="3297865465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0310240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56886187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151489320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8003849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4282493320"/>
                    </a:ext>
                  </a:extLst>
                </a:gridCol>
              </a:tblGrid>
              <a:tr h="90390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Workato</a:t>
                      </a:r>
                      <a:r>
                        <a:rPr lang="en-IN" b="0" dirty="0"/>
                        <a:t> </a:t>
                      </a:r>
                      <a:r>
                        <a:rPr lang="en-IN" b="0" dirty="0" err="1"/>
                        <a:t>Registeration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5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348-82D6-93B1-317B-378F11B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748" y="0"/>
            <a:ext cx="10551390" cy="3675298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93492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</TotalTime>
  <Words>74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WEEKLY REPORT PROGRESS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PROGRESS</dc:title>
  <dc:creator>Nandikonda Akshitha</dc:creator>
  <cp:lastModifiedBy>Nandikonda Akshitha</cp:lastModifiedBy>
  <cp:revision>3</cp:revision>
  <dcterms:created xsi:type="dcterms:W3CDTF">2024-05-26T10:18:03Z</dcterms:created>
  <dcterms:modified xsi:type="dcterms:W3CDTF">2024-05-26T10:54:14Z</dcterms:modified>
</cp:coreProperties>
</file>