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ef3c731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ef3c731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ef3c731c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ef3c731c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ef3c731c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ef3c731c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ef3c731c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ef3c731c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ef3c731c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ef3c731c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ef3c731c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ef3c731c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ef3c731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ef3c731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ef3c731c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ef3c731c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ef3c731c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ef3c731c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ef3c731c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ef3c731c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Text-to-Video Generation with AI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A walkthrough of creating videos from prompts using Gemini and Stable Diffusion.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This project provides a framework for turning an idea into a multimedia presentation by orchestrating language, image, and speech models.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Enhancements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Use a true text-to-video model for dynamic motion.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Integrate another AI to generate background music.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Add more user controls for style, pacing, and voice.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 sz="1400">
                <a:solidFill>
                  <a:schemeClr val="dk1"/>
                </a:solidFill>
              </a:rPr>
              <a:t>Include scene transitions for a more polished look.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Goal: What are we building?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/>
              <a:t>We're creating a Python script that automatically converts a simple text description (a "prompt") into a short, narrated video. The idea is to go from a single sentence to a complete video with visuals and a voiceover, all generated by AI.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Overall Process: The AI Assembly Line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Our script follows a clear, multi-step pipeline: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GB" sz="1400">
                <a:solidFill>
                  <a:schemeClr val="dk1"/>
                </a:solidFill>
              </a:rPr>
              <a:t>AI Storyboard (Gemini):</a:t>
            </a:r>
            <a:r>
              <a:rPr lang="en-GB" sz="1400">
                <a:solidFill>
                  <a:schemeClr val="dk1"/>
                </a:solidFill>
              </a:rPr>
              <a:t> Takes the user's prompt and breaks the scene into 10 steps.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GB" sz="1400">
                <a:solidFill>
                  <a:schemeClr val="dk1"/>
                </a:solidFill>
              </a:rPr>
              <a:t>AI Image Generation (Stable Diffusion):</a:t>
            </a:r>
            <a:r>
              <a:rPr lang="en-GB" sz="1400">
                <a:solidFill>
                  <a:schemeClr val="dk1"/>
                </a:solidFill>
              </a:rPr>
              <a:t> Creates a picture for each of the 10 steps.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GB" sz="1400">
                <a:solidFill>
                  <a:schemeClr val="dk1"/>
                </a:solidFill>
              </a:rPr>
              <a:t>AI Narration (Google TTS):</a:t>
            </a:r>
            <a:r>
              <a:rPr lang="en-GB" sz="1400">
                <a:solidFill>
                  <a:schemeClr val="dk1"/>
                </a:solidFill>
              </a:rPr>
              <a:t> Creates a voiceover from the text of the steps.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-GB" sz="1400">
                <a:solidFill>
                  <a:schemeClr val="dk1"/>
                </a:solidFill>
              </a:rPr>
              <a:t>Video Assembly (MoviePy):</a:t>
            </a:r>
            <a:r>
              <a:rPr lang="en-GB" sz="1400">
                <a:solidFill>
                  <a:schemeClr val="dk1"/>
                </a:solidFill>
              </a:rPr>
              <a:t> Stitches the images, text captions, and audio together into a final video.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968" y="31750"/>
            <a:ext cx="214481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Generating the Narrative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First, we need a story. We use the Gemini language model (</a:t>
            </a: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gemini-1.5-flash-latest</a:t>
            </a:r>
            <a:r>
              <a:rPr lang="en-GB" sz="1400">
                <a:solidFill>
                  <a:schemeClr val="dk1"/>
                </a:solidFill>
              </a:rPr>
              <a:t>) to act as a director.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</a:rPr>
              <a:t>Input:</a:t>
            </a:r>
            <a:r>
              <a:rPr lang="en-GB" sz="1400">
                <a:solidFill>
                  <a:schemeClr val="dk1"/>
                </a:solidFill>
              </a:rPr>
              <a:t> The user's simple scene description.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</a:rPr>
              <a:t>Action:</a:t>
            </a:r>
            <a:r>
              <a:rPr lang="en-GB" sz="1400">
                <a:solidFill>
                  <a:schemeClr val="dk1"/>
                </a:solidFill>
              </a:rPr>
              <a:t> We instruct Gemini to break the scene down into exactly 10 distinct, action-oriented steps.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</a:rPr>
              <a:t>Output:</a:t>
            </a:r>
            <a:r>
              <a:rPr lang="en-GB" sz="1400">
                <a:solidFill>
                  <a:schemeClr val="dk1"/>
                </a:solidFill>
              </a:rPr>
              <a:t> A list of sentences that will form the video's narrative and captions.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Visualizing the Story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With the storyboard ready, we create the visuals.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</a:rPr>
              <a:t>Input:</a:t>
            </a:r>
            <a:r>
              <a:rPr lang="en-GB" sz="1400">
                <a:solidFill>
                  <a:schemeClr val="dk1"/>
                </a:solidFill>
              </a:rPr>
              <a:t> Each individual step from the storyboard.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</a:rPr>
              <a:t>Action:</a:t>
            </a:r>
            <a:r>
              <a:rPr lang="en-GB" sz="1400">
                <a:solidFill>
                  <a:schemeClr val="dk1"/>
                </a:solidFill>
              </a:rPr>
              <a:t> We feed each step into </a:t>
            </a:r>
            <a:r>
              <a:rPr b="1" lang="en-GB" sz="1400">
                <a:solidFill>
                  <a:schemeClr val="dk1"/>
                </a:solidFill>
              </a:rPr>
              <a:t>Stable Diffusion</a:t>
            </a:r>
            <a:r>
              <a:rPr lang="en-GB" sz="1400">
                <a:solidFill>
                  <a:schemeClr val="dk1"/>
                </a:solidFill>
              </a:rPr>
              <a:t> (</a:t>
            </a: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runwayml/stable-diffusion-v1-5</a:t>
            </a:r>
            <a:r>
              <a:rPr lang="en-GB" sz="1400">
                <a:solidFill>
                  <a:schemeClr val="dk1"/>
                </a:solidFill>
              </a:rPr>
              <a:t>), adding keywords like "cinematic style" and "photorealistic" to improve the result.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</a:rPr>
              <a:t>Output:</a:t>
            </a:r>
            <a:r>
              <a:rPr lang="en-GB" sz="1400">
                <a:solidFill>
                  <a:schemeClr val="dk1"/>
                </a:solidFill>
              </a:rPr>
              <a:t> A unique image for each of the 10 steps.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a Voice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Next, we generate the voiceover.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</a:rPr>
              <a:t>Input:</a:t>
            </a:r>
            <a:r>
              <a:rPr lang="en-GB" sz="1400">
                <a:solidFill>
                  <a:schemeClr val="dk1"/>
                </a:solidFill>
              </a:rPr>
              <a:t> The complete list of 10 storyboard steps.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</a:rPr>
              <a:t>Action:</a:t>
            </a:r>
            <a:r>
              <a:rPr lang="en-GB" sz="1400">
                <a:solidFill>
                  <a:schemeClr val="dk1"/>
                </a:solidFill>
              </a:rPr>
              <a:t> The steps are joined into a single block of text and processed by </a:t>
            </a:r>
            <a:r>
              <a:rPr b="1" lang="en-GB" sz="1400">
                <a:solidFill>
                  <a:schemeClr val="dk1"/>
                </a:solidFill>
              </a:rPr>
              <a:t>Google's Text-to-Speech (gTTS)</a:t>
            </a:r>
            <a:r>
              <a:rPr lang="en-GB" sz="1400">
                <a:solidFill>
                  <a:schemeClr val="dk1"/>
                </a:solidFill>
              </a:rPr>
              <a:t> library.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</a:rPr>
              <a:t>Output:</a:t>
            </a:r>
            <a:r>
              <a:rPr lang="en-GB" sz="1400">
                <a:solidFill>
                  <a:schemeClr val="dk1"/>
                </a:solidFill>
              </a:rPr>
              <a:t> A single MP3 audio file containing the spoken narration.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Final Edit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chemeClr val="dk1"/>
                </a:solidFill>
              </a:rPr>
              <a:t>This is where all the AI-generated assets come together using the </a:t>
            </a:r>
            <a:r>
              <a:rPr b="1" lang="en-GB" sz="1400">
                <a:solidFill>
                  <a:schemeClr val="dk1"/>
                </a:solidFill>
              </a:rPr>
              <a:t>MoviePy</a:t>
            </a:r>
            <a:r>
              <a:rPr lang="en-GB" sz="1400">
                <a:solidFill>
                  <a:schemeClr val="dk1"/>
                </a:solidFill>
              </a:rPr>
              <a:t> library.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</a:rPr>
              <a:t>Process:</a:t>
            </a:r>
            <a:r>
              <a:rPr lang="en-GB" sz="1400">
                <a:solidFill>
                  <a:schemeClr val="dk1"/>
                </a:solidFill>
              </a:rPr>
              <a:t> MoviePy turns each image into a video clip, overlays the text caption, concatenates all the clips, and adds the final audio track.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</a:rPr>
              <a:t>Output:</a:t>
            </a:r>
            <a:r>
              <a:rPr lang="en-GB" sz="1400">
                <a:solidFill>
                  <a:schemeClr val="dk1"/>
                </a:solidFill>
              </a:rPr>
              <a:t> A finished </a:t>
            </a:r>
            <a:r>
              <a:rPr lang="en-GB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.mp4</a:t>
            </a:r>
            <a:r>
              <a:rPr lang="en-GB" sz="1400">
                <a:solidFill>
                  <a:schemeClr val="dk1"/>
                </a:solidFill>
              </a:rPr>
              <a:t> video file.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Technologies Used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</a:rPr>
              <a:t>Gemini 1.5 Flash:</a:t>
            </a:r>
            <a:r>
              <a:rPr lang="en-GB" sz="1400">
                <a:solidFill>
                  <a:schemeClr val="dk1"/>
                </a:solidFill>
              </a:rPr>
              <a:t> For natural language processing and storyboard generation.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</a:rPr>
              <a:t>Stable Diffusion v1.5:</a:t>
            </a:r>
            <a:r>
              <a:rPr lang="en-GB" sz="1400">
                <a:solidFill>
                  <a:schemeClr val="dk1"/>
                </a:solidFill>
              </a:rPr>
              <a:t> For high-quality text-to-image synthesis.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</a:rPr>
              <a:t>gTTS (Google Text-to-Speech):</a:t>
            </a:r>
            <a:r>
              <a:rPr lang="en-GB" sz="1400">
                <a:solidFill>
                  <a:schemeClr val="dk1"/>
                </a:solidFill>
              </a:rPr>
              <a:t> For creating the audio narration.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</a:rPr>
              <a:t>MoviePy:</a:t>
            </a:r>
            <a:r>
              <a:rPr lang="en-GB" sz="1400">
                <a:solidFill>
                  <a:schemeClr val="dk1"/>
                </a:solidFill>
              </a:rPr>
              <a:t> For all programmatic video editing and assembly.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400">
                <a:solidFill>
                  <a:schemeClr val="dk1"/>
                </a:solidFill>
              </a:rPr>
              <a:t>Python &amp; Google Colab:</a:t>
            </a:r>
            <a:r>
              <a:rPr lang="en-GB" sz="1400">
                <a:solidFill>
                  <a:schemeClr val="dk1"/>
                </a:solidFill>
              </a:rPr>
              <a:t> The environment that brings it all together.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