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14CD9-02A5-4F4E-89A2-3F9C34CC1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A828A6-9352-4525-B404-D617F53B6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3D448-7E70-4A02-ABEE-39DB0A3A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DCEA-7D61-428B-9B0E-DC022B27EC37}" type="datetimeFigureOut">
              <a:rPr lang="es-CL" smtClean="0"/>
              <a:t>04-12-2020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FAC238-20E2-41BF-A60F-60DDA6B2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8A09BE-6966-406C-A120-965FEAD2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8CD6-7D8A-4584-ABC9-DB8CC876A3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186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9A2EA-54DE-4794-9C9B-44080C91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B7F884-1EBB-4011-A450-12626AE0F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38B20E-11D0-4052-AAB6-AB8E8161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DCEA-7D61-428B-9B0E-DC022B27EC37}" type="datetimeFigureOut">
              <a:rPr lang="es-CL" smtClean="0"/>
              <a:t>04-12-2020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5A1F94-B118-4E89-965D-8DD26050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097A80-B96C-40D2-BFC7-D0B0EA3F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8CD6-7D8A-4584-ABC9-DB8CC876A3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792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886C1C-AAF9-416A-A1B4-01E4B6B1D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87B581-B662-4F73-9338-ACF960D7C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531396-97AD-4F5B-9BA7-EF2190FE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DCEA-7D61-428B-9B0E-DC022B27EC37}" type="datetimeFigureOut">
              <a:rPr lang="es-CL" smtClean="0"/>
              <a:t>04-12-2020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41F44E-97BF-4BC1-A713-B4BED277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14A486-D0FD-496A-AE91-8165C7D0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8CD6-7D8A-4584-ABC9-DB8CC876A3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58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6F1B7-B5AA-4BE3-8C76-A4DC01F9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3956EF-3CEB-442D-A7D5-654CA8E25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134B33-46A6-454A-98E1-2E367DFA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DCEA-7D61-428B-9B0E-DC022B27EC37}" type="datetimeFigureOut">
              <a:rPr lang="es-CL" smtClean="0"/>
              <a:t>04-12-2020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24D70C-CD42-410C-99B6-087D6146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9E39AF-9A1B-46E7-B79C-38327768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8CD6-7D8A-4584-ABC9-DB8CC876A3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489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8C2DF-5045-45FA-8A01-4A2E0F50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4393C7-BA0B-4613-A78F-5B8B6FBCE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E39A52-261E-410A-8BDE-C8700A54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DCEA-7D61-428B-9B0E-DC022B27EC37}" type="datetimeFigureOut">
              <a:rPr lang="es-CL" smtClean="0"/>
              <a:t>04-12-2020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D1CAC8-A4E8-4BBF-935C-55071972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7D6CF-48F6-4A01-A2B6-38B49160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8CD6-7D8A-4584-ABC9-DB8CC876A3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181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70478-BD60-4172-9BA0-0FF73AF6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6BEC8E-FC9B-4A9A-A0B3-C62879903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AA6109-4482-4B5B-8E4A-C46D42545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92981D-09CA-4A78-801A-2D918633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DCEA-7D61-428B-9B0E-DC022B27EC37}" type="datetimeFigureOut">
              <a:rPr lang="es-CL" smtClean="0"/>
              <a:t>04-12-2020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938751-3DC2-4507-93C2-74AB7C9D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FCD3A5-697A-44DB-9960-D19324E2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8CD6-7D8A-4584-ABC9-DB8CC876A3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348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0FC2B-2E71-414A-B579-F5C2BB2A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2F64BF-5744-4283-9E3B-61048A99D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05CA8E-FA73-4068-B46A-BE0BD5899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EE612B-B7F6-41EB-8AB9-F48CC0390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812B93-E2EF-4FA4-B43F-51ECA039A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21A900-C927-423D-B68E-A9D780C0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DCEA-7D61-428B-9B0E-DC022B27EC37}" type="datetimeFigureOut">
              <a:rPr lang="es-CL" smtClean="0"/>
              <a:t>04-12-2020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3FC03B-12D3-406F-A92B-E4DCBCF7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2CECF7-2E72-4140-8E10-DFE7F1BB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8CD6-7D8A-4584-ABC9-DB8CC876A3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630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797E1-2147-4540-B33D-A286EF91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67EBDA5-EB5C-4B6C-BC01-F3EFCC9D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DCEA-7D61-428B-9B0E-DC022B27EC37}" type="datetimeFigureOut">
              <a:rPr lang="es-CL" smtClean="0"/>
              <a:t>04-12-2020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8EA683-A973-416D-89B1-3525AF17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CEC709-77F7-49DF-9BC1-5313A9EB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8CD6-7D8A-4584-ABC9-DB8CC876A3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56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D4E4331-25DD-447E-899E-44C5BB73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DCEA-7D61-428B-9B0E-DC022B27EC37}" type="datetimeFigureOut">
              <a:rPr lang="es-CL" smtClean="0"/>
              <a:t>04-12-2020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5B2D82-81A8-4D25-B566-1CAA49CA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028186-55EF-4FE1-A5DE-A1E2FD62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8CD6-7D8A-4584-ABC9-DB8CC876A3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650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81F25-5526-4776-956E-BBC8328F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11B484-52E1-4F8E-95E9-49872DDEA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3FFB50-DC3F-453C-AAFC-040507314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029CA7-711A-41D1-A41E-4E8A5D33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DCEA-7D61-428B-9B0E-DC022B27EC37}" type="datetimeFigureOut">
              <a:rPr lang="es-CL" smtClean="0"/>
              <a:t>04-12-2020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86A4D5-E904-450A-83B9-59A6F9AE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98606D-6450-4CFC-8DCC-73BACF2A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8CD6-7D8A-4584-ABC9-DB8CC876A3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257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237A5-D5E9-4666-965F-D6497952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143F46-8840-4D84-B17F-B43EE95BA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97278E-2E8C-4B0C-899B-C2CDF96C7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F5C841-1125-42E6-BE8A-DF21FC05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DCEA-7D61-428B-9B0E-DC022B27EC37}" type="datetimeFigureOut">
              <a:rPr lang="es-CL" smtClean="0"/>
              <a:t>04-12-2020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E612CA-9B7B-4F7B-9597-B11CD3BB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C82C3B-3C69-4995-B62E-AEDBF3C9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8CD6-7D8A-4584-ABC9-DB8CC876A3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998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EF9993-653A-46D0-9227-4D4B3CB9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93583A-DFC7-4F2B-9514-F3CE0419D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035033-4093-435B-A1FC-BBFF77C71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3DCEA-7D61-428B-9B0E-DC022B27EC37}" type="datetimeFigureOut">
              <a:rPr lang="es-CL" smtClean="0"/>
              <a:t>04-12-2020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F87FD0-B696-41B5-8E8C-F9AEA5A6B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3CE8BB-2F32-4D67-9DD3-D30266009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D8CD6-7D8A-4584-ABC9-DB8CC876A3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479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15F0776-60F2-468E-AD89-CF6D4817A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9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D8F70-6980-42A5-9B52-5BED4009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3001ED-5013-43B3-A653-290A00166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B31B1F-385D-4DB5-9588-553DE804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7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9CD5F-1604-4320-A249-6661F073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A67E68-6B01-4D42-AE9B-07824295E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3957EC-D35B-4823-9D19-340CE676E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2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C9595-0F6A-4C46-8462-229465E7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F3F759-6119-464E-92D3-BD5FD482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B2DC69-60A9-4F52-A634-16A59CD4A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0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0E30C-6BB0-4F9A-A8AE-B4A8ED04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7A2048-5083-4227-942A-F0A835B41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90CBB6-A94F-43C4-AE97-CCDB4717E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616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Katherine Barrera Ordenes</dc:creator>
  <cp:lastModifiedBy>Katherine Barrera Ordenes</cp:lastModifiedBy>
  <cp:revision>1</cp:revision>
  <dcterms:created xsi:type="dcterms:W3CDTF">2020-12-04T21:35:22Z</dcterms:created>
  <dcterms:modified xsi:type="dcterms:W3CDTF">2020-12-04T21:37:21Z</dcterms:modified>
</cp:coreProperties>
</file>