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1" r:id="rId3"/>
    <p:sldId id="289" r:id="rId4"/>
    <p:sldId id="274" r:id="rId5"/>
    <p:sldId id="284" r:id="rId6"/>
    <p:sldId id="308" r:id="rId7"/>
    <p:sldId id="293" r:id="rId8"/>
    <p:sldId id="292" r:id="rId9"/>
    <p:sldId id="285" r:id="rId10"/>
    <p:sldId id="286" r:id="rId11"/>
    <p:sldId id="304" r:id="rId12"/>
    <p:sldId id="298" r:id="rId13"/>
    <p:sldId id="296" r:id="rId14"/>
    <p:sldId id="297" r:id="rId15"/>
    <p:sldId id="299" r:id="rId16"/>
    <p:sldId id="303" r:id="rId17"/>
    <p:sldId id="30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E59C6-AB11-42F1-AAC9-D0E1F7E00691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F6D996-621E-43A0-B8BB-E6C3CC6879E9}">
      <dgm:prSet phldrT="[Text]"/>
      <dgm:spPr/>
      <dgm:t>
        <a:bodyPr/>
        <a:lstStyle/>
        <a:p>
          <a:r>
            <a:rPr lang="cs-CZ" dirty="0" err="1"/>
            <a:t>Angular</a:t>
          </a:r>
          <a:r>
            <a:rPr lang="en-US" dirty="0"/>
            <a:t> 5</a:t>
          </a:r>
          <a:r>
            <a:rPr lang="cs-CZ" dirty="0"/>
            <a:t>, </a:t>
          </a:r>
          <a:r>
            <a:rPr lang="en-US" dirty="0"/>
            <a:t>TS</a:t>
          </a:r>
          <a:r>
            <a:rPr lang="cs-CZ" dirty="0"/>
            <a:t>, HTML, CSS</a:t>
          </a:r>
          <a:endParaRPr lang="en-US" dirty="0"/>
        </a:p>
      </dgm:t>
    </dgm:pt>
    <dgm:pt modelId="{682AE747-1964-4787-878D-6D49057FEB63}" type="parTrans" cxnId="{4B6ACD1A-773B-4577-A311-9E265EA3305C}">
      <dgm:prSet/>
      <dgm:spPr/>
      <dgm:t>
        <a:bodyPr/>
        <a:lstStyle/>
        <a:p>
          <a:endParaRPr lang="en-US"/>
        </a:p>
      </dgm:t>
    </dgm:pt>
    <dgm:pt modelId="{C2BC6573-09C6-4804-A46C-49D0C8F6F491}" type="sibTrans" cxnId="{4B6ACD1A-773B-4577-A311-9E265EA3305C}">
      <dgm:prSet/>
      <dgm:spPr/>
      <dgm:t>
        <a:bodyPr/>
        <a:lstStyle/>
        <a:p>
          <a:endParaRPr lang="en-US"/>
        </a:p>
      </dgm:t>
    </dgm:pt>
    <dgm:pt modelId="{FE17895F-0746-4ADD-9481-12F74E42C850}">
      <dgm:prSet phldrT="[Text]"/>
      <dgm:spPr/>
      <dgm:t>
        <a:bodyPr/>
        <a:lstStyle/>
        <a:p>
          <a:r>
            <a:rPr lang="cs-CZ" dirty="0"/>
            <a:t>ASP.NET</a:t>
          </a:r>
          <a:r>
            <a:rPr lang="en-US" dirty="0"/>
            <a:t> Core 2.0</a:t>
          </a:r>
          <a:r>
            <a:rPr lang="cs-CZ" dirty="0"/>
            <a:t> </a:t>
          </a:r>
          <a:r>
            <a:rPr lang="cs-CZ" dirty="0" err="1"/>
            <a:t>WebApi</a:t>
          </a:r>
          <a:endParaRPr lang="en-US" dirty="0"/>
        </a:p>
      </dgm:t>
    </dgm:pt>
    <dgm:pt modelId="{4B457C45-1618-4372-BF32-6F2195704CB3}" type="parTrans" cxnId="{2EB84762-D90E-4E0F-92A7-C7A2D7C54332}">
      <dgm:prSet/>
      <dgm:spPr/>
      <dgm:t>
        <a:bodyPr/>
        <a:lstStyle/>
        <a:p>
          <a:endParaRPr lang="en-US"/>
        </a:p>
      </dgm:t>
    </dgm:pt>
    <dgm:pt modelId="{90EE363C-5DAB-4B7D-A6C2-AA31500F81E4}" type="sibTrans" cxnId="{2EB84762-D90E-4E0F-92A7-C7A2D7C54332}">
      <dgm:prSet/>
      <dgm:spPr/>
      <dgm:t>
        <a:bodyPr/>
        <a:lstStyle/>
        <a:p>
          <a:endParaRPr lang="en-US"/>
        </a:p>
      </dgm:t>
    </dgm:pt>
    <dgm:pt modelId="{FFEB8160-74B9-4A12-8099-BA5FDA7FBB44}">
      <dgm:prSet phldrT="[Text]"/>
      <dgm:spPr/>
      <dgm:t>
        <a:bodyPr/>
        <a:lstStyle/>
        <a:p>
          <a:r>
            <a:rPr lang="cs-CZ" dirty="0"/>
            <a:t>SQL DB</a:t>
          </a:r>
          <a:endParaRPr lang="en-US" dirty="0"/>
        </a:p>
      </dgm:t>
    </dgm:pt>
    <dgm:pt modelId="{997409BB-A6ED-402B-8B78-2FCCD7017ABA}" type="parTrans" cxnId="{D330FF16-2DB4-4982-BE1C-5C1F766CBBB9}">
      <dgm:prSet/>
      <dgm:spPr/>
      <dgm:t>
        <a:bodyPr/>
        <a:lstStyle/>
        <a:p>
          <a:endParaRPr lang="en-US"/>
        </a:p>
      </dgm:t>
    </dgm:pt>
    <dgm:pt modelId="{25EB3993-7DE5-4299-A3B2-C6508071D34C}" type="sibTrans" cxnId="{D330FF16-2DB4-4982-BE1C-5C1F766CBBB9}">
      <dgm:prSet/>
      <dgm:spPr/>
      <dgm:t>
        <a:bodyPr/>
        <a:lstStyle/>
        <a:p>
          <a:endParaRPr lang="en-US"/>
        </a:p>
      </dgm:t>
    </dgm:pt>
    <dgm:pt modelId="{A2C86B66-D132-4D1A-8BA1-DDF049E4FBBF}" type="pres">
      <dgm:prSet presAssocID="{F45E59C6-AB11-42F1-AAC9-D0E1F7E0069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53A456-28BC-459E-BFA7-7805F4980305}" type="pres">
      <dgm:prSet presAssocID="{85F6D996-621E-43A0-B8BB-E6C3CC6879E9}" presName="vertOne" presStyleCnt="0"/>
      <dgm:spPr/>
    </dgm:pt>
    <dgm:pt modelId="{C5C61BD0-A389-4530-8F47-B1F7AEEEF305}" type="pres">
      <dgm:prSet presAssocID="{85F6D996-621E-43A0-B8BB-E6C3CC6879E9}" presName="txOne" presStyleLbl="node0" presStyleIdx="0" presStyleCnt="1">
        <dgm:presLayoutVars>
          <dgm:chPref val="3"/>
        </dgm:presLayoutVars>
      </dgm:prSet>
      <dgm:spPr/>
    </dgm:pt>
    <dgm:pt modelId="{30E120FB-9E43-4888-B445-BA5494088806}" type="pres">
      <dgm:prSet presAssocID="{85F6D996-621E-43A0-B8BB-E6C3CC6879E9}" presName="parTransOne" presStyleCnt="0"/>
      <dgm:spPr/>
    </dgm:pt>
    <dgm:pt modelId="{657D7C22-514C-4B67-8591-6BE9333ADF64}" type="pres">
      <dgm:prSet presAssocID="{85F6D996-621E-43A0-B8BB-E6C3CC6879E9}" presName="horzOne" presStyleCnt="0"/>
      <dgm:spPr/>
    </dgm:pt>
    <dgm:pt modelId="{193965EA-4BB8-46CD-954E-AA1CF443451E}" type="pres">
      <dgm:prSet presAssocID="{FE17895F-0746-4ADD-9481-12F74E42C850}" presName="vertTwo" presStyleCnt="0"/>
      <dgm:spPr/>
    </dgm:pt>
    <dgm:pt modelId="{45AA1A45-0976-4AD6-8375-1B7F136B9931}" type="pres">
      <dgm:prSet presAssocID="{FE17895F-0746-4ADD-9481-12F74E42C850}" presName="txTwo" presStyleLbl="node2" presStyleIdx="0" presStyleCnt="1">
        <dgm:presLayoutVars>
          <dgm:chPref val="3"/>
        </dgm:presLayoutVars>
      </dgm:prSet>
      <dgm:spPr/>
    </dgm:pt>
    <dgm:pt modelId="{2CF4CEA0-9B9E-4B73-9E29-9DC519907121}" type="pres">
      <dgm:prSet presAssocID="{FE17895F-0746-4ADD-9481-12F74E42C850}" presName="parTransTwo" presStyleCnt="0"/>
      <dgm:spPr/>
    </dgm:pt>
    <dgm:pt modelId="{2BF498B4-A978-4CA5-9126-0B6A77176B38}" type="pres">
      <dgm:prSet presAssocID="{FE17895F-0746-4ADD-9481-12F74E42C850}" presName="horzTwo" presStyleCnt="0"/>
      <dgm:spPr/>
    </dgm:pt>
    <dgm:pt modelId="{CCE10C41-0B7B-42D9-AF1C-7C7C8150918A}" type="pres">
      <dgm:prSet presAssocID="{FFEB8160-74B9-4A12-8099-BA5FDA7FBB44}" presName="vertThree" presStyleCnt="0"/>
      <dgm:spPr/>
    </dgm:pt>
    <dgm:pt modelId="{43DB7677-B890-40A9-A0BE-B76A67B0B0B6}" type="pres">
      <dgm:prSet presAssocID="{FFEB8160-74B9-4A12-8099-BA5FDA7FBB44}" presName="txThree" presStyleLbl="node3" presStyleIdx="0" presStyleCnt="1">
        <dgm:presLayoutVars>
          <dgm:chPref val="3"/>
        </dgm:presLayoutVars>
      </dgm:prSet>
      <dgm:spPr/>
    </dgm:pt>
    <dgm:pt modelId="{4150643C-30C3-4A9A-AA56-90B9F72FDC1C}" type="pres">
      <dgm:prSet presAssocID="{FFEB8160-74B9-4A12-8099-BA5FDA7FBB44}" presName="horzThree" presStyleCnt="0"/>
      <dgm:spPr/>
    </dgm:pt>
  </dgm:ptLst>
  <dgm:cxnLst>
    <dgm:cxn modelId="{32F5B412-A6F3-48A1-9564-864AAB1FBCD1}" type="presOf" srcId="{F45E59C6-AB11-42F1-AAC9-D0E1F7E00691}" destId="{A2C86B66-D132-4D1A-8BA1-DDF049E4FBBF}" srcOrd="0" destOrd="0" presId="urn:microsoft.com/office/officeart/2005/8/layout/hierarchy4"/>
    <dgm:cxn modelId="{D330FF16-2DB4-4982-BE1C-5C1F766CBBB9}" srcId="{FE17895F-0746-4ADD-9481-12F74E42C850}" destId="{FFEB8160-74B9-4A12-8099-BA5FDA7FBB44}" srcOrd="0" destOrd="0" parTransId="{997409BB-A6ED-402B-8B78-2FCCD7017ABA}" sibTransId="{25EB3993-7DE5-4299-A3B2-C6508071D34C}"/>
    <dgm:cxn modelId="{4B6ACD1A-773B-4577-A311-9E265EA3305C}" srcId="{F45E59C6-AB11-42F1-AAC9-D0E1F7E00691}" destId="{85F6D996-621E-43A0-B8BB-E6C3CC6879E9}" srcOrd="0" destOrd="0" parTransId="{682AE747-1964-4787-878D-6D49057FEB63}" sibTransId="{C2BC6573-09C6-4804-A46C-49D0C8F6F491}"/>
    <dgm:cxn modelId="{A571392C-32FA-4C52-B1D0-EA0F6F47CF7B}" type="presOf" srcId="{FE17895F-0746-4ADD-9481-12F74E42C850}" destId="{45AA1A45-0976-4AD6-8375-1B7F136B9931}" srcOrd="0" destOrd="0" presId="urn:microsoft.com/office/officeart/2005/8/layout/hierarchy4"/>
    <dgm:cxn modelId="{2EB84762-D90E-4E0F-92A7-C7A2D7C54332}" srcId="{85F6D996-621E-43A0-B8BB-E6C3CC6879E9}" destId="{FE17895F-0746-4ADD-9481-12F74E42C850}" srcOrd="0" destOrd="0" parTransId="{4B457C45-1618-4372-BF32-6F2195704CB3}" sibTransId="{90EE363C-5DAB-4B7D-A6C2-AA31500F81E4}"/>
    <dgm:cxn modelId="{81238B95-82C7-4709-AFDB-BB2476A8DB53}" type="presOf" srcId="{FFEB8160-74B9-4A12-8099-BA5FDA7FBB44}" destId="{43DB7677-B890-40A9-A0BE-B76A67B0B0B6}" srcOrd="0" destOrd="0" presId="urn:microsoft.com/office/officeart/2005/8/layout/hierarchy4"/>
    <dgm:cxn modelId="{77ABBEEF-324B-4A5C-B280-9AD8DB01E156}" type="presOf" srcId="{85F6D996-621E-43A0-B8BB-E6C3CC6879E9}" destId="{C5C61BD0-A389-4530-8F47-B1F7AEEEF305}" srcOrd="0" destOrd="0" presId="urn:microsoft.com/office/officeart/2005/8/layout/hierarchy4"/>
    <dgm:cxn modelId="{FA1E3CAE-527D-4EB5-BEE4-9B92009BBD0A}" type="presParOf" srcId="{A2C86B66-D132-4D1A-8BA1-DDF049E4FBBF}" destId="{4853A456-28BC-459E-BFA7-7805F4980305}" srcOrd="0" destOrd="0" presId="urn:microsoft.com/office/officeart/2005/8/layout/hierarchy4"/>
    <dgm:cxn modelId="{69B8F641-DE54-4776-85D7-DD5831F8B460}" type="presParOf" srcId="{4853A456-28BC-459E-BFA7-7805F4980305}" destId="{C5C61BD0-A389-4530-8F47-B1F7AEEEF305}" srcOrd="0" destOrd="0" presId="urn:microsoft.com/office/officeart/2005/8/layout/hierarchy4"/>
    <dgm:cxn modelId="{7632176F-056A-49F3-BB6F-78EA49B8946C}" type="presParOf" srcId="{4853A456-28BC-459E-BFA7-7805F4980305}" destId="{30E120FB-9E43-4888-B445-BA5494088806}" srcOrd="1" destOrd="0" presId="urn:microsoft.com/office/officeart/2005/8/layout/hierarchy4"/>
    <dgm:cxn modelId="{C170B4A6-4971-457C-9068-3A405611CCC3}" type="presParOf" srcId="{4853A456-28BC-459E-BFA7-7805F4980305}" destId="{657D7C22-514C-4B67-8591-6BE9333ADF64}" srcOrd="2" destOrd="0" presId="urn:microsoft.com/office/officeart/2005/8/layout/hierarchy4"/>
    <dgm:cxn modelId="{A1DA09A9-3B86-47E8-B9A4-9199ABAD4DA2}" type="presParOf" srcId="{657D7C22-514C-4B67-8591-6BE9333ADF64}" destId="{193965EA-4BB8-46CD-954E-AA1CF443451E}" srcOrd="0" destOrd="0" presId="urn:microsoft.com/office/officeart/2005/8/layout/hierarchy4"/>
    <dgm:cxn modelId="{507252C4-6691-4460-B888-80C2E02BF6E7}" type="presParOf" srcId="{193965EA-4BB8-46CD-954E-AA1CF443451E}" destId="{45AA1A45-0976-4AD6-8375-1B7F136B9931}" srcOrd="0" destOrd="0" presId="urn:microsoft.com/office/officeart/2005/8/layout/hierarchy4"/>
    <dgm:cxn modelId="{DE9A4824-08F9-4E72-A54A-8C9D36576492}" type="presParOf" srcId="{193965EA-4BB8-46CD-954E-AA1CF443451E}" destId="{2CF4CEA0-9B9E-4B73-9E29-9DC519907121}" srcOrd="1" destOrd="0" presId="urn:microsoft.com/office/officeart/2005/8/layout/hierarchy4"/>
    <dgm:cxn modelId="{991C14E2-A2F7-4B2A-B96E-08C2E2B9EB92}" type="presParOf" srcId="{193965EA-4BB8-46CD-954E-AA1CF443451E}" destId="{2BF498B4-A978-4CA5-9126-0B6A77176B38}" srcOrd="2" destOrd="0" presId="urn:microsoft.com/office/officeart/2005/8/layout/hierarchy4"/>
    <dgm:cxn modelId="{41656FA1-5274-4D10-BBB6-AA6BF4C2BBD7}" type="presParOf" srcId="{2BF498B4-A978-4CA5-9126-0B6A77176B38}" destId="{CCE10C41-0B7B-42D9-AF1C-7C7C8150918A}" srcOrd="0" destOrd="0" presId="urn:microsoft.com/office/officeart/2005/8/layout/hierarchy4"/>
    <dgm:cxn modelId="{2A4D6C09-2E71-497F-A60A-A90D281AF852}" type="presParOf" srcId="{CCE10C41-0B7B-42D9-AF1C-7C7C8150918A}" destId="{43DB7677-B890-40A9-A0BE-B76A67B0B0B6}" srcOrd="0" destOrd="0" presId="urn:microsoft.com/office/officeart/2005/8/layout/hierarchy4"/>
    <dgm:cxn modelId="{C90FB2F7-6E44-4B37-8361-4DDE6EAC8B5A}" type="presParOf" srcId="{CCE10C41-0B7B-42D9-AF1C-7C7C8150918A}" destId="{4150643C-30C3-4A9A-AA56-90B9F72FDC1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8B0C0-D3BD-4F31-9EA6-9B7518DD1438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0BB34A-317E-4834-9278-F2129F2C7695}">
      <dgm:prSet phldrT="[Text]"/>
      <dgm:spPr/>
      <dgm:t>
        <a:bodyPr/>
        <a:lstStyle/>
        <a:p>
          <a:r>
            <a:rPr lang="en-US" dirty="0"/>
            <a:t>UI behavior</a:t>
          </a:r>
        </a:p>
      </dgm:t>
    </dgm:pt>
    <dgm:pt modelId="{4494EE05-B546-4A54-A558-40BC2D4A0CDA}" type="parTrans" cxnId="{D4B95A1F-1E72-4FFF-8D05-9BA51E1CDDDA}">
      <dgm:prSet/>
      <dgm:spPr/>
      <dgm:t>
        <a:bodyPr/>
        <a:lstStyle/>
        <a:p>
          <a:endParaRPr lang="en-US"/>
        </a:p>
      </dgm:t>
    </dgm:pt>
    <dgm:pt modelId="{228E1DBD-914F-4B6D-928B-43A44ABDE305}" type="sibTrans" cxnId="{D4B95A1F-1E72-4FFF-8D05-9BA51E1CDDDA}">
      <dgm:prSet/>
      <dgm:spPr/>
      <dgm:t>
        <a:bodyPr/>
        <a:lstStyle/>
        <a:p>
          <a:endParaRPr lang="en-US"/>
        </a:p>
      </dgm:t>
    </dgm:pt>
    <dgm:pt modelId="{D7DF52CB-F06F-4760-81CB-69D2E3794649}">
      <dgm:prSet phldrT="[Text]"/>
      <dgm:spPr/>
      <dgm:t>
        <a:bodyPr/>
        <a:lstStyle/>
        <a:p>
          <a:r>
            <a:rPr lang="en-US" dirty="0"/>
            <a:t>Client logic</a:t>
          </a:r>
        </a:p>
      </dgm:t>
    </dgm:pt>
    <dgm:pt modelId="{1EDFBB35-DD8A-45CF-8954-321BBE223220}" type="parTrans" cxnId="{1A48CF0D-5677-44CA-840D-381849CBDE9E}">
      <dgm:prSet/>
      <dgm:spPr/>
      <dgm:t>
        <a:bodyPr/>
        <a:lstStyle/>
        <a:p>
          <a:endParaRPr lang="en-US"/>
        </a:p>
      </dgm:t>
    </dgm:pt>
    <dgm:pt modelId="{610C2978-2B0B-4404-9BF6-27FDF050D446}" type="sibTrans" cxnId="{1A48CF0D-5677-44CA-840D-381849CBDE9E}">
      <dgm:prSet/>
      <dgm:spPr/>
      <dgm:t>
        <a:bodyPr/>
        <a:lstStyle/>
        <a:p>
          <a:endParaRPr lang="en-US"/>
        </a:p>
      </dgm:t>
    </dgm:pt>
    <dgm:pt modelId="{E34A5C4B-9D90-4E8A-8E65-3FD077D01877}">
      <dgm:prSet phldrT="[Text]"/>
      <dgm:spPr/>
      <dgm:t>
        <a:bodyPr/>
        <a:lstStyle/>
        <a:p>
          <a:r>
            <a:rPr lang="en-US" dirty="0" err="1"/>
            <a:t>WebApi</a:t>
          </a:r>
          <a:endParaRPr lang="en-US" dirty="0"/>
        </a:p>
      </dgm:t>
    </dgm:pt>
    <dgm:pt modelId="{5B57AB43-E851-46B9-A878-7A7AF6DCE58E}" type="parTrans" cxnId="{501351B9-12A3-4EF8-A13A-5F35F73D9DA0}">
      <dgm:prSet/>
      <dgm:spPr/>
      <dgm:t>
        <a:bodyPr/>
        <a:lstStyle/>
        <a:p>
          <a:endParaRPr lang="en-US"/>
        </a:p>
      </dgm:t>
    </dgm:pt>
    <dgm:pt modelId="{A3CE33A8-9965-40C2-A63A-0835BF12E853}" type="sibTrans" cxnId="{501351B9-12A3-4EF8-A13A-5F35F73D9DA0}">
      <dgm:prSet/>
      <dgm:spPr/>
      <dgm:t>
        <a:bodyPr/>
        <a:lstStyle/>
        <a:p>
          <a:endParaRPr lang="en-US"/>
        </a:p>
      </dgm:t>
    </dgm:pt>
    <dgm:pt modelId="{A7C8C167-4520-47DA-B5D5-1A1D85915BF7}">
      <dgm:prSet phldrT="[Text]"/>
      <dgm:spPr/>
      <dgm:t>
        <a:bodyPr/>
        <a:lstStyle/>
        <a:p>
          <a:r>
            <a:rPr lang="en-US" dirty="0"/>
            <a:t>Backend</a:t>
          </a:r>
        </a:p>
      </dgm:t>
    </dgm:pt>
    <dgm:pt modelId="{D0D886B5-2A83-4730-B606-3E244BA78A3F}" type="parTrans" cxnId="{66723D4D-4BBC-41A3-A070-C9BA34E75878}">
      <dgm:prSet/>
      <dgm:spPr/>
      <dgm:t>
        <a:bodyPr/>
        <a:lstStyle/>
        <a:p>
          <a:endParaRPr lang="en-US"/>
        </a:p>
      </dgm:t>
    </dgm:pt>
    <dgm:pt modelId="{698A87D9-54E7-43A9-9D57-1FE528A0B854}" type="sibTrans" cxnId="{66723D4D-4BBC-41A3-A070-C9BA34E75878}">
      <dgm:prSet/>
      <dgm:spPr/>
      <dgm:t>
        <a:bodyPr/>
        <a:lstStyle/>
        <a:p>
          <a:endParaRPr lang="en-US"/>
        </a:p>
      </dgm:t>
    </dgm:pt>
    <dgm:pt modelId="{33833936-0590-40CA-81AC-46D337BA286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DB</a:t>
          </a:r>
        </a:p>
      </dgm:t>
    </dgm:pt>
    <dgm:pt modelId="{AA6171EA-61E3-4168-8189-DE8926E7C00E}" type="parTrans" cxnId="{08859802-1E27-4721-A100-C2244E66DF53}">
      <dgm:prSet/>
      <dgm:spPr/>
      <dgm:t>
        <a:bodyPr/>
        <a:lstStyle/>
        <a:p>
          <a:endParaRPr lang="en-US"/>
        </a:p>
      </dgm:t>
    </dgm:pt>
    <dgm:pt modelId="{4F4751E2-7039-4D4A-81B7-6F6B71B973A3}" type="sibTrans" cxnId="{08859802-1E27-4721-A100-C2244E66DF53}">
      <dgm:prSet/>
      <dgm:spPr/>
      <dgm:t>
        <a:bodyPr/>
        <a:lstStyle/>
        <a:p>
          <a:endParaRPr lang="en-US"/>
        </a:p>
      </dgm:t>
    </dgm:pt>
    <dgm:pt modelId="{80A81DAE-8A7A-4A07-9504-152967968735}" type="pres">
      <dgm:prSet presAssocID="{2348B0C0-D3BD-4F31-9EA6-9B7518DD143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4CD8ED-28CC-4EC4-9F82-02911758175C}" type="pres">
      <dgm:prSet presAssocID="{B00BB34A-317E-4834-9278-F2129F2C7695}" presName="vertOne" presStyleCnt="0"/>
      <dgm:spPr/>
    </dgm:pt>
    <dgm:pt modelId="{98E4FCCB-ED2E-4348-866E-5FE7F1CA676F}" type="pres">
      <dgm:prSet presAssocID="{B00BB34A-317E-4834-9278-F2129F2C7695}" presName="txOne" presStyleLbl="node0" presStyleIdx="0" presStyleCnt="1" custLinFactNeighborX="-3134" custLinFactNeighborY="-86569">
        <dgm:presLayoutVars>
          <dgm:chPref val="3"/>
        </dgm:presLayoutVars>
      </dgm:prSet>
      <dgm:spPr/>
    </dgm:pt>
    <dgm:pt modelId="{A0070A47-56AF-4B9E-84F0-0736FA4769E8}" type="pres">
      <dgm:prSet presAssocID="{B00BB34A-317E-4834-9278-F2129F2C7695}" presName="parTransOne" presStyleCnt="0"/>
      <dgm:spPr/>
    </dgm:pt>
    <dgm:pt modelId="{67A3BA30-59EA-4121-B817-46EC2CF7068D}" type="pres">
      <dgm:prSet presAssocID="{B00BB34A-317E-4834-9278-F2129F2C7695}" presName="horzOne" presStyleCnt="0"/>
      <dgm:spPr/>
    </dgm:pt>
    <dgm:pt modelId="{63E18E7A-EC9F-4AA6-A8FC-95B149C5D757}" type="pres">
      <dgm:prSet presAssocID="{D7DF52CB-F06F-4760-81CB-69D2E3794649}" presName="vertTwo" presStyleCnt="0"/>
      <dgm:spPr/>
    </dgm:pt>
    <dgm:pt modelId="{0BE8D9DF-9D89-465A-BF91-BDDDBF18C2A4}" type="pres">
      <dgm:prSet presAssocID="{D7DF52CB-F06F-4760-81CB-69D2E3794649}" presName="txTwo" presStyleLbl="node2" presStyleIdx="0" presStyleCnt="1">
        <dgm:presLayoutVars>
          <dgm:chPref val="3"/>
        </dgm:presLayoutVars>
      </dgm:prSet>
      <dgm:spPr/>
    </dgm:pt>
    <dgm:pt modelId="{6F64A3D4-5962-47AB-9E08-FD334D09DB65}" type="pres">
      <dgm:prSet presAssocID="{D7DF52CB-F06F-4760-81CB-69D2E3794649}" presName="parTransTwo" presStyleCnt="0"/>
      <dgm:spPr/>
    </dgm:pt>
    <dgm:pt modelId="{341BF7F8-A1CE-48D2-B075-B6BD9086AE8B}" type="pres">
      <dgm:prSet presAssocID="{D7DF52CB-F06F-4760-81CB-69D2E3794649}" presName="horzTwo" presStyleCnt="0"/>
      <dgm:spPr/>
    </dgm:pt>
    <dgm:pt modelId="{17E01B87-EFAF-4745-B81F-C0CA45EA208C}" type="pres">
      <dgm:prSet presAssocID="{E34A5C4B-9D90-4E8A-8E65-3FD077D01877}" presName="vertThree" presStyleCnt="0"/>
      <dgm:spPr/>
    </dgm:pt>
    <dgm:pt modelId="{59F317A4-6913-49DD-B9DB-6DD55954216D}" type="pres">
      <dgm:prSet presAssocID="{E34A5C4B-9D90-4E8A-8E65-3FD077D01877}" presName="txThree" presStyleLbl="node3" presStyleIdx="0" presStyleCnt="1">
        <dgm:presLayoutVars>
          <dgm:chPref val="3"/>
        </dgm:presLayoutVars>
      </dgm:prSet>
      <dgm:spPr/>
    </dgm:pt>
    <dgm:pt modelId="{FD24A845-1C5E-47E2-A38B-A199C8C43559}" type="pres">
      <dgm:prSet presAssocID="{E34A5C4B-9D90-4E8A-8E65-3FD077D01877}" presName="parTransThree" presStyleCnt="0"/>
      <dgm:spPr/>
    </dgm:pt>
    <dgm:pt modelId="{FE1A9668-0DB4-446C-B162-149B1382CDF9}" type="pres">
      <dgm:prSet presAssocID="{E34A5C4B-9D90-4E8A-8E65-3FD077D01877}" presName="horzThree" presStyleCnt="0"/>
      <dgm:spPr/>
    </dgm:pt>
    <dgm:pt modelId="{1A08BFC7-F28D-40B8-BF7C-3241ACA444AE}" type="pres">
      <dgm:prSet presAssocID="{A7C8C167-4520-47DA-B5D5-1A1D85915BF7}" presName="vertFour" presStyleCnt="0">
        <dgm:presLayoutVars>
          <dgm:chPref val="3"/>
        </dgm:presLayoutVars>
      </dgm:prSet>
      <dgm:spPr/>
    </dgm:pt>
    <dgm:pt modelId="{FEEC6ECD-DEB1-4524-AB05-62F0C9729841}" type="pres">
      <dgm:prSet presAssocID="{A7C8C167-4520-47DA-B5D5-1A1D85915BF7}" presName="txFour" presStyleLbl="node4" presStyleIdx="0" presStyleCnt="2">
        <dgm:presLayoutVars>
          <dgm:chPref val="3"/>
        </dgm:presLayoutVars>
      </dgm:prSet>
      <dgm:spPr/>
    </dgm:pt>
    <dgm:pt modelId="{F9F763A4-6CCB-4323-B8ED-E76D21022F84}" type="pres">
      <dgm:prSet presAssocID="{A7C8C167-4520-47DA-B5D5-1A1D85915BF7}" presName="parTransFour" presStyleCnt="0"/>
      <dgm:spPr/>
    </dgm:pt>
    <dgm:pt modelId="{F40B10FF-2F12-4615-BADD-1092F4FB209F}" type="pres">
      <dgm:prSet presAssocID="{A7C8C167-4520-47DA-B5D5-1A1D85915BF7}" presName="horzFour" presStyleCnt="0"/>
      <dgm:spPr/>
    </dgm:pt>
    <dgm:pt modelId="{F5BA86DA-087E-4702-A9DF-C81CBF4BFC11}" type="pres">
      <dgm:prSet presAssocID="{33833936-0590-40CA-81AC-46D337BA286B}" presName="vertFour" presStyleCnt="0">
        <dgm:presLayoutVars>
          <dgm:chPref val="3"/>
        </dgm:presLayoutVars>
      </dgm:prSet>
      <dgm:spPr/>
    </dgm:pt>
    <dgm:pt modelId="{C2E8E3E9-01D0-4E48-8080-740F97698CD6}" type="pres">
      <dgm:prSet presAssocID="{33833936-0590-40CA-81AC-46D337BA286B}" presName="txFour" presStyleLbl="node4" presStyleIdx="1" presStyleCnt="2">
        <dgm:presLayoutVars>
          <dgm:chPref val="3"/>
        </dgm:presLayoutVars>
      </dgm:prSet>
      <dgm:spPr/>
    </dgm:pt>
    <dgm:pt modelId="{B35086C0-5B55-4F29-A59E-9665E37D8742}" type="pres">
      <dgm:prSet presAssocID="{33833936-0590-40CA-81AC-46D337BA286B}" presName="horzFour" presStyleCnt="0"/>
      <dgm:spPr/>
    </dgm:pt>
  </dgm:ptLst>
  <dgm:cxnLst>
    <dgm:cxn modelId="{08859802-1E27-4721-A100-C2244E66DF53}" srcId="{A7C8C167-4520-47DA-B5D5-1A1D85915BF7}" destId="{33833936-0590-40CA-81AC-46D337BA286B}" srcOrd="0" destOrd="0" parTransId="{AA6171EA-61E3-4168-8189-DE8926E7C00E}" sibTransId="{4F4751E2-7039-4D4A-81B7-6F6B71B973A3}"/>
    <dgm:cxn modelId="{F530950B-F404-4CA6-9368-D870954947DC}" type="presOf" srcId="{33833936-0590-40CA-81AC-46D337BA286B}" destId="{C2E8E3E9-01D0-4E48-8080-740F97698CD6}" srcOrd="0" destOrd="0" presId="urn:microsoft.com/office/officeart/2005/8/layout/hierarchy4"/>
    <dgm:cxn modelId="{1A48CF0D-5677-44CA-840D-381849CBDE9E}" srcId="{B00BB34A-317E-4834-9278-F2129F2C7695}" destId="{D7DF52CB-F06F-4760-81CB-69D2E3794649}" srcOrd="0" destOrd="0" parTransId="{1EDFBB35-DD8A-45CF-8954-321BBE223220}" sibTransId="{610C2978-2B0B-4404-9BF6-27FDF050D446}"/>
    <dgm:cxn modelId="{D4B95A1F-1E72-4FFF-8D05-9BA51E1CDDDA}" srcId="{2348B0C0-D3BD-4F31-9EA6-9B7518DD1438}" destId="{B00BB34A-317E-4834-9278-F2129F2C7695}" srcOrd="0" destOrd="0" parTransId="{4494EE05-B546-4A54-A558-40BC2D4A0CDA}" sibTransId="{228E1DBD-914F-4B6D-928B-43A44ABDE305}"/>
    <dgm:cxn modelId="{02417832-F849-47CF-A5BA-DC2460A8B489}" type="presOf" srcId="{D7DF52CB-F06F-4760-81CB-69D2E3794649}" destId="{0BE8D9DF-9D89-465A-BF91-BDDDBF18C2A4}" srcOrd="0" destOrd="0" presId="urn:microsoft.com/office/officeart/2005/8/layout/hierarchy4"/>
    <dgm:cxn modelId="{66723D4D-4BBC-41A3-A070-C9BA34E75878}" srcId="{E34A5C4B-9D90-4E8A-8E65-3FD077D01877}" destId="{A7C8C167-4520-47DA-B5D5-1A1D85915BF7}" srcOrd="0" destOrd="0" parTransId="{D0D886B5-2A83-4730-B606-3E244BA78A3F}" sibTransId="{698A87D9-54E7-43A9-9D57-1FE528A0B854}"/>
    <dgm:cxn modelId="{E18A5476-5450-4416-9BB8-DB0C28AB7703}" type="presOf" srcId="{B00BB34A-317E-4834-9278-F2129F2C7695}" destId="{98E4FCCB-ED2E-4348-866E-5FE7F1CA676F}" srcOrd="0" destOrd="0" presId="urn:microsoft.com/office/officeart/2005/8/layout/hierarchy4"/>
    <dgm:cxn modelId="{8BDE6E57-287B-492E-BBE4-7B828AB47C63}" type="presOf" srcId="{E34A5C4B-9D90-4E8A-8E65-3FD077D01877}" destId="{59F317A4-6913-49DD-B9DB-6DD55954216D}" srcOrd="0" destOrd="0" presId="urn:microsoft.com/office/officeart/2005/8/layout/hierarchy4"/>
    <dgm:cxn modelId="{941D2E83-20C9-4D98-920D-0D11FDE8DB46}" type="presOf" srcId="{2348B0C0-D3BD-4F31-9EA6-9B7518DD1438}" destId="{80A81DAE-8A7A-4A07-9504-152967968735}" srcOrd="0" destOrd="0" presId="urn:microsoft.com/office/officeart/2005/8/layout/hierarchy4"/>
    <dgm:cxn modelId="{086EB987-1A79-4FB2-85E5-73836BBF5F0F}" type="presOf" srcId="{A7C8C167-4520-47DA-B5D5-1A1D85915BF7}" destId="{FEEC6ECD-DEB1-4524-AB05-62F0C9729841}" srcOrd="0" destOrd="0" presId="urn:microsoft.com/office/officeart/2005/8/layout/hierarchy4"/>
    <dgm:cxn modelId="{501351B9-12A3-4EF8-A13A-5F35F73D9DA0}" srcId="{D7DF52CB-F06F-4760-81CB-69D2E3794649}" destId="{E34A5C4B-9D90-4E8A-8E65-3FD077D01877}" srcOrd="0" destOrd="0" parTransId="{5B57AB43-E851-46B9-A878-7A7AF6DCE58E}" sibTransId="{A3CE33A8-9965-40C2-A63A-0835BF12E853}"/>
    <dgm:cxn modelId="{BD85FCD3-F7AF-49DF-89BA-8CA2FC3C9DFD}" type="presParOf" srcId="{80A81DAE-8A7A-4A07-9504-152967968735}" destId="{344CD8ED-28CC-4EC4-9F82-02911758175C}" srcOrd="0" destOrd="0" presId="urn:microsoft.com/office/officeart/2005/8/layout/hierarchy4"/>
    <dgm:cxn modelId="{6431C99F-B46B-4ED3-B1B6-BA5C682E42A2}" type="presParOf" srcId="{344CD8ED-28CC-4EC4-9F82-02911758175C}" destId="{98E4FCCB-ED2E-4348-866E-5FE7F1CA676F}" srcOrd="0" destOrd="0" presId="urn:microsoft.com/office/officeart/2005/8/layout/hierarchy4"/>
    <dgm:cxn modelId="{0761A528-93A8-4421-8A04-69C34A770AFD}" type="presParOf" srcId="{344CD8ED-28CC-4EC4-9F82-02911758175C}" destId="{A0070A47-56AF-4B9E-84F0-0736FA4769E8}" srcOrd="1" destOrd="0" presId="urn:microsoft.com/office/officeart/2005/8/layout/hierarchy4"/>
    <dgm:cxn modelId="{2632B7C1-5702-4D1C-8F36-FDDF6E985256}" type="presParOf" srcId="{344CD8ED-28CC-4EC4-9F82-02911758175C}" destId="{67A3BA30-59EA-4121-B817-46EC2CF7068D}" srcOrd="2" destOrd="0" presId="urn:microsoft.com/office/officeart/2005/8/layout/hierarchy4"/>
    <dgm:cxn modelId="{979D2343-F916-4E8B-A63A-D5BCD01BC062}" type="presParOf" srcId="{67A3BA30-59EA-4121-B817-46EC2CF7068D}" destId="{63E18E7A-EC9F-4AA6-A8FC-95B149C5D757}" srcOrd="0" destOrd="0" presId="urn:microsoft.com/office/officeart/2005/8/layout/hierarchy4"/>
    <dgm:cxn modelId="{08F92678-AE68-430C-86ED-207A981E9DB8}" type="presParOf" srcId="{63E18E7A-EC9F-4AA6-A8FC-95B149C5D757}" destId="{0BE8D9DF-9D89-465A-BF91-BDDDBF18C2A4}" srcOrd="0" destOrd="0" presId="urn:microsoft.com/office/officeart/2005/8/layout/hierarchy4"/>
    <dgm:cxn modelId="{4B0700CC-3363-4DF3-83AA-6D812F6541A9}" type="presParOf" srcId="{63E18E7A-EC9F-4AA6-A8FC-95B149C5D757}" destId="{6F64A3D4-5962-47AB-9E08-FD334D09DB65}" srcOrd="1" destOrd="0" presId="urn:microsoft.com/office/officeart/2005/8/layout/hierarchy4"/>
    <dgm:cxn modelId="{18D4C166-018B-4F49-B994-7A681E154A2B}" type="presParOf" srcId="{63E18E7A-EC9F-4AA6-A8FC-95B149C5D757}" destId="{341BF7F8-A1CE-48D2-B075-B6BD9086AE8B}" srcOrd="2" destOrd="0" presId="urn:microsoft.com/office/officeart/2005/8/layout/hierarchy4"/>
    <dgm:cxn modelId="{4EBB5277-8967-4FF4-99C9-E5402F7F4382}" type="presParOf" srcId="{341BF7F8-A1CE-48D2-B075-B6BD9086AE8B}" destId="{17E01B87-EFAF-4745-B81F-C0CA45EA208C}" srcOrd="0" destOrd="0" presId="urn:microsoft.com/office/officeart/2005/8/layout/hierarchy4"/>
    <dgm:cxn modelId="{A1E0E53F-0636-45AB-B741-36C99807D1FB}" type="presParOf" srcId="{17E01B87-EFAF-4745-B81F-C0CA45EA208C}" destId="{59F317A4-6913-49DD-B9DB-6DD55954216D}" srcOrd="0" destOrd="0" presId="urn:microsoft.com/office/officeart/2005/8/layout/hierarchy4"/>
    <dgm:cxn modelId="{68B883A2-E5D8-4D4F-9E5B-E46C33ECB9CF}" type="presParOf" srcId="{17E01B87-EFAF-4745-B81F-C0CA45EA208C}" destId="{FD24A845-1C5E-47E2-A38B-A199C8C43559}" srcOrd="1" destOrd="0" presId="urn:microsoft.com/office/officeart/2005/8/layout/hierarchy4"/>
    <dgm:cxn modelId="{68360A73-E9AF-45A2-A619-31AD7B0EC14B}" type="presParOf" srcId="{17E01B87-EFAF-4745-B81F-C0CA45EA208C}" destId="{FE1A9668-0DB4-446C-B162-149B1382CDF9}" srcOrd="2" destOrd="0" presId="urn:microsoft.com/office/officeart/2005/8/layout/hierarchy4"/>
    <dgm:cxn modelId="{4BDE8B8F-46F8-47CC-8CA6-5EEE78A82046}" type="presParOf" srcId="{FE1A9668-0DB4-446C-B162-149B1382CDF9}" destId="{1A08BFC7-F28D-40B8-BF7C-3241ACA444AE}" srcOrd="0" destOrd="0" presId="urn:microsoft.com/office/officeart/2005/8/layout/hierarchy4"/>
    <dgm:cxn modelId="{8E487261-1549-4DA1-95F3-C10ADF7A98B3}" type="presParOf" srcId="{1A08BFC7-F28D-40B8-BF7C-3241ACA444AE}" destId="{FEEC6ECD-DEB1-4524-AB05-62F0C9729841}" srcOrd="0" destOrd="0" presId="urn:microsoft.com/office/officeart/2005/8/layout/hierarchy4"/>
    <dgm:cxn modelId="{8D4E0633-1AA8-463C-938D-3311CD32F7A0}" type="presParOf" srcId="{1A08BFC7-F28D-40B8-BF7C-3241ACA444AE}" destId="{F9F763A4-6CCB-4323-B8ED-E76D21022F84}" srcOrd="1" destOrd="0" presId="urn:microsoft.com/office/officeart/2005/8/layout/hierarchy4"/>
    <dgm:cxn modelId="{E5AC12E7-B8C1-410A-84E1-827FBBFDB21C}" type="presParOf" srcId="{1A08BFC7-F28D-40B8-BF7C-3241ACA444AE}" destId="{F40B10FF-2F12-4615-BADD-1092F4FB209F}" srcOrd="2" destOrd="0" presId="urn:microsoft.com/office/officeart/2005/8/layout/hierarchy4"/>
    <dgm:cxn modelId="{F6FA4141-75A5-455B-A3A6-99B136AAE6F7}" type="presParOf" srcId="{F40B10FF-2F12-4615-BADD-1092F4FB209F}" destId="{F5BA86DA-087E-4702-A9DF-C81CBF4BFC11}" srcOrd="0" destOrd="0" presId="urn:microsoft.com/office/officeart/2005/8/layout/hierarchy4"/>
    <dgm:cxn modelId="{ECDCF0CC-268F-4C8C-AFD9-7406A8565C77}" type="presParOf" srcId="{F5BA86DA-087E-4702-A9DF-C81CBF4BFC11}" destId="{C2E8E3E9-01D0-4E48-8080-740F97698CD6}" srcOrd="0" destOrd="0" presId="urn:microsoft.com/office/officeart/2005/8/layout/hierarchy4"/>
    <dgm:cxn modelId="{161D345E-F1F7-4123-BC91-95D1F0808E99}" type="presParOf" srcId="{F5BA86DA-087E-4702-A9DF-C81CBF4BFC11}" destId="{B35086C0-5B55-4F29-A59E-9665E37D874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61BD0-A389-4530-8F47-B1F7AEEEF305}">
      <dsp:nvSpPr>
        <dsp:cNvPr id="0" name=""/>
        <dsp:cNvSpPr/>
      </dsp:nvSpPr>
      <dsp:spPr>
        <a:xfrm>
          <a:off x="1923" y="1751"/>
          <a:ext cx="3935306" cy="1057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 err="1"/>
            <a:t>Angular</a:t>
          </a:r>
          <a:r>
            <a:rPr lang="en-US" sz="2800" kern="1200" dirty="0"/>
            <a:t> 5</a:t>
          </a:r>
          <a:r>
            <a:rPr lang="cs-CZ" sz="2800" kern="1200" dirty="0"/>
            <a:t>, </a:t>
          </a:r>
          <a:r>
            <a:rPr lang="en-US" sz="2800" kern="1200" dirty="0"/>
            <a:t>TS</a:t>
          </a:r>
          <a:r>
            <a:rPr lang="cs-CZ" sz="2800" kern="1200" dirty="0"/>
            <a:t>, HTML, CSS</a:t>
          </a:r>
          <a:endParaRPr lang="en-US" sz="2800" kern="1200" dirty="0"/>
        </a:p>
      </dsp:txBody>
      <dsp:txXfrm>
        <a:off x="32905" y="32733"/>
        <a:ext cx="3873342" cy="995854"/>
      </dsp:txXfrm>
    </dsp:sp>
    <dsp:sp modelId="{45AA1A45-0976-4AD6-8375-1B7F136B9931}">
      <dsp:nvSpPr>
        <dsp:cNvPr id="0" name=""/>
        <dsp:cNvSpPr/>
      </dsp:nvSpPr>
      <dsp:spPr>
        <a:xfrm>
          <a:off x="1923" y="1129905"/>
          <a:ext cx="3935306" cy="10578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ASP.NET</a:t>
          </a:r>
          <a:r>
            <a:rPr lang="en-US" sz="2800" kern="1200" dirty="0"/>
            <a:t> Core 2.0</a:t>
          </a:r>
          <a:r>
            <a:rPr lang="cs-CZ" sz="2800" kern="1200" dirty="0"/>
            <a:t> </a:t>
          </a:r>
          <a:r>
            <a:rPr lang="cs-CZ" sz="2800" kern="1200" dirty="0" err="1"/>
            <a:t>WebApi</a:t>
          </a:r>
          <a:endParaRPr lang="en-US" sz="2800" kern="1200" dirty="0"/>
        </a:p>
      </dsp:txBody>
      <dsp:txXfrm>
        <a:off x="32905" y="1160887"/>
        <a:ext cx="3873342" cy="995854"/>
      </dsp:txXfrm>
    </dsp:sp>
    <dsp:sp modelId="{43DB7677-B890-40A9-A0BE-B76A67B0B0B6}">
      <dsp:nvSpPr>
        <dsp:cNvPr id="0" name=""/>
        <dsp:cNvSpPr/>
      </dsp:nvSpPr>
      <dsp:spPr>
        <a:xfrm>
          <a:off x="1923" y="2258059"/>
          <a:ext cx="3935306" cy="10578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SQL DB</a:t>
          </a:r>
          <a:endParaRPr lang="en-US" sz="2800" kern="1200" dirty="0"/>
        </a:p>
      </dsp:txBody>
      <dsp:txXfrm>
        <a:off x="32905" y="2289041"/>
        <a:ext cx="3873342" cy="995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4FCCB-ED2E-4348-866E-5FE7F1CA676F}">
      <dsp:nvSpPr>
        <dsp:cNvPr id="0" name=""/>
        <dsp:cNvSpPr/>
      </dsp:nvSpPr>
      <dsp:spPr>
        <a:xfrm>
          <a:off x="0" y="0"/>
          <a:ext cx="4724136" cy="771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UI behavior</a:t>
          </a:r>
        </a:p>
      </dsp:txBody>
      <dsp:txXfrm>
        <a:off x="22609" y="22609"/>
        <a:ext cx="4678918" cy="726703"/>
      </dsp:txXfrm>
    </dsp:sp>
    <dsp:sp modelId="{0BE8D9DF-9D89-465A-BF91-BDDDBF18C2A4}">
      <dsp:nvSpPr>
        <dsp:cNvPr id="0" name=""/>
        <dsp:cNvSpPr/>
      </dsp:nvSpPr>
      <dsp:spPr>
        <a:xfrm>
          <a:off x="2308" y="823818"/>
          <a:ext cx="4724136" cy="771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Client logic</a:t>
          </a:r>
        </a:p>
      </dsp:txBody>
      <dsp:txXfrm>
        <a:off x="24917" y="846427"/>
        <a:ext cx="4678918" cy="726703"/>
      </dsp:txXfrm>
    </dsp:sp>
    <dsp:sp modelId="{59F317A4-6913-49DD-B9DB-6DD55954216D}">
      <dsp:nvSpPr>
        <dsp:cNvPr id="0" name=""/>
        <dsp:cNvSpPr/>
      </dsp:nvSpPr>
      <dsp:spPr>
        <a:xfrm>
          <a:off x="2308" y="1646039"/>
          <a:ext cx="4724136" cy="7719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WebApi</a:t>
          </a:r>
          <a:endParaRPr lang="en-US" sz="3300" kern="1200" dirty="0"/>
        </a:p>
      </dsp:txBody>
      <dsp:txXfrm>
        <a:off x="24917" y="1668648"/>
        <a:ext cx="4678918" cy="726703"/>
      </dsp:txXfrm>
    </dsp:sp>
    <dsp:sp modelId="{FEEC6ECD-DEB1-4524-AB05-62F0C9729841}">
      <dsp:nvSpPr>
        <dsp:cNvPr id="0" name=""/>
        <dsp:cNvSpPr/>
      </dsp:nvSpPr>
      <dsp:spPr>
        <a:xfrm>
          <a:off x="2308" y="2468259"/>
          <a:ext cx="4724136" cy="771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Backend</a:t>
          </a:r>
        </a:p>
      </dsp:txBody>
      <dsp:txXfrm>
        <a:off x="24917" y="2490868"/>
        <a:ext cx="4678918" cy="726703"/>
      </dsp:txXfrm>
    </dsp:sp>
    <dsp:sp modelId="{C2E8E3E9-01D0-4E48-8080-740F97698CD6}">
      <dsp:nvSpPr>
        <dsp:cNvPr id="0" name=""/>
        <dsp:cNvSpPr/>
      </dsp:nvSpPr>
      <dsp:spPr>
        <a:xfrm>
          <a:off x="2308" y="3290479"/>
          <a:ext cx="4724136" cy="77192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DB</a:t>
          </a:r>
        </a:p>
      </dsp:txBody>
      <dsp:txXfrm>
        <a:off x="24917" y="3313088"/>
        <a:ext cx="4678918" cy="72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88518-DE89-B24A-B1E9-8CEB78A9F7DC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F54A1-1185-9547-B002-6A7BC085B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7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9138B-62FA-4C4E-9419-890C530175D1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95E51-AFFD-CD44-A574-11A1AF1DA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1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5E51-AFFD-CD44-A574-11A1AF1DAC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2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5E51-AFFD-CD44-A574-11A1AF1DAC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3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2110" y="5552344"/>
            <a:ext cx="8710510" cy="1305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itle-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340096"/>
          </a:xfrm>
          <a:prstGeom prst="rect">
            <a:avLst/>
          </a:prstGeom>
        </p:spPr>
      </p:pic>
      <p:pic>
        <p:nvPicPr>
          <p:cNvPr id="8" name="Picture 7" descr="flame-watermark.png"/>
          <p:cNvPicPr>
            <a:picLocks noChangeAspect="1"/>
          </p:cNvPicPr>
          <p:nvPr userDrawn="1"/>
        </p:nvPicPr>
        <p:blipFill>
          <a:blip r:embed="rId3">
            <a:alphaModFix amt="15000"/>
          </a:blip>
          <a:srcRect l="27676"/>
          <a:stretch>
            <a:fillRect/>
          </a:stretch>
        </p:blipFill>
        <p:spPr>
          <a:xfrm>
            <a:off x="0" y="371811"/>
            <a:ext cx="4341925" cy="4829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83179"/>
            <a:ext cx="7315200" cy="2382975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89502"/>
            <a:ext cx="7315200" cy="946012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642" y="6348510"/>
            <a:ext cx="3887348" cy="365125"/>
          </a:xfrm>
        </p:spPr>
        <p:txBody>
          <a:bodyPr/>
          <a:lstStyle>
            <a:lvl1pPr algn="l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5" descr="sw_logo_unexpected-simplicity_RGB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92830" y="5617474"/>
            <a:ext cx="3089832" cy="10299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70038"/>
            <a:ext cx="2057400" cy="4856125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270038"/>
            <a:ext cx="6019800" cy="4856125"/>
          </a:xfrm>
        </p:spPr>
        <p:txBody>
          <a:bodyPr vert="eaVert"/>
          <a:lstStyle/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/>
          <p:cNvSpPr/>
          <p:nvPr userDrawn="1"/>
        </p:nvSpPr>
        <p:spPr>
          <a:xfrm rot="5400000">
            <a:off x="4302024" y="6585562"/>
            <a:ext cx="560556" cy="560556"/>
          </a:xfrm>
          <a:prstGeom prst="chord">
            <a:avLst>
              <a:gd name="adj1" fmla="val 5439397"/>
              <a:gd name="adj2" fmla="val 16200000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7280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62234"/>
            <a:ext cx="8229600" cy="4845090"/>
          </a:xfrm>
        </p:spPr>
        <p:txBody>
          <a:bodyPr/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Lucida Grande"/>
              <a:buChar char="»"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Char char="•"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Lucida Grande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First Level Bullet: Calibri 24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Second Level Bullet: Calibri 20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Third Level Bullet: Calibri 18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Fourth Level Bullet: Calibri 16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1981" y="6285790"/>
            <a:ext cx="3841163" cy="365125"/>
          </a:xfrm>
        </p:spPr>
        <p:txBody>
          <a:bodyPr anchor="b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4783" y="6473950"/>
            <a:ext cx="614434" cy="365125"/>
          </a:xfrm>
          <a:prstGeom prst="rect">
            <a:avLst/>
          </a:prstGeom>
        </p:spPr>
        <p:txBody>
          <a:bodyPr anchor="b"/>
          <a:lstStyle>
            <a:lvl1pPr algn="ctr">
              <a:defRPr sz="1000" b="1">
                <a:solidFill>
                  <a:srgbClr val="FFFFFF"/>
                </a:solidFill>
              </a:defRPr>
            </a:lvl1pPr>
          </a:lstStyle>
          <a:p>
            <a:fld id="{009831D7-A162-FC48-82E7-0E329983412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w_logo_primary_RG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5844" y="6229990"/>
            <a:ext cx="1746229" cy="3987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147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itle-gray.png"/>
          <p:cNvPicPr>
            <a:picLocks noChangeAspect="1"/>
          </p:cNvPicPr>
          <p:nvPr userDrawn="1"/>
        </p:nvPicPr>
        <p:blipFill>
          <a:blip r:embed="rId2"/>
          <a:srcRect t="33693"/>
          <a:stretch>
            <a:fillRect/>
          </a:stretch>
        </p:blipFill>
        <p:spPr>
          <a:xfrm>
            <a:off x="0" y="1766655"/>
            <a:ext cx="9144000" cy="3540875"/>
          </a:xfrm>
          <a:prstGeom prst="rect">
            <a:avLst/>
          </a:prstGeom>
        </p:spPr>
      </p:pic>
      <p:pic>
        <p:nvPicPr>
          <p:cNvPr id="8" name="Picture 7" descr="flame-watermark.png"/>
          <p:cNvPicPr>
            <a:picLocks noChangeAspect="1"/>
          </p:cNvPicPr>
          <p:nvPr userDrawn="1"/>
        </p:nvPicPr>
        <p:blipFill>
          <a:blip r:embed="rId3">
            <a:alphaModFix amt="15000"/>
          </a:blip>
          <a:srcRect l="27676"/>
          <a:stretch>
            <a:fillRect/>
          </a:stretch>
        </p:blipFill>
        <p:spPr>
          <a:xfrm>
            <a:off x="1" y="1864350"/>
            <a:ext cx="3028326" cy="336804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009" y="2184321"/>
            <a:ext cx="6410703" cy="1362075"/>
          </a:xfrm>
        </p:spPr>
        <p:txBody>
          <a:bodyPr anchor="b">
            <a:normAutofit/>
          </a:bodyPr>
          <a:lstStyle>
            <a:lvl1pPr algn="r">
              <a:defRPr sz="36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009" y="3744983"/>
            <a:ext cx="6410703" cy="1074634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64103"/>
            <a:ext cx="4038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649641" y="1364103"/>
            <a:ext cx="4038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5299"/>
            <a:ext cx="4040188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15299"/>
            <a:ext cx="4041775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57200" y="2072393"/>
            <a:ext cx="4038600" cy="3976569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49641" y="2072393"/>
            <a:ext cx="4038600" cy="3976569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45169" cy="1097280"/>
          </a:xfrm>
        </p:spPr>
        <p:txBody>
          <a:bodyPr anchor="ctr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61896"/>
            <a:ext cx="3008313" cy="486426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71439" y="1253755"/>
            <a:ext cx="5016802" cy="4795207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512861" y="341933"/>
            <a:ext cx="8238352" cy="1229332"/>
          </a:xfrm>
          <a:prstGeom prst="roundRect">
            <a:avLst>
              <a:gd name="adj" fmla="val 607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2000">
                <a:schemeClr val="bg1"/>
              </a:gs>
            </a:gsLst>
            <a:lin ang="5400000" scaled="0"/>
            <a:tileRect/>
          </a:gra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-gray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0972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3755"/>
            <a:ext cx="8229600" cy="487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Lucida Grande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First Level Bullet: Calibri 24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Second Level Bullet: Calibri 20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Third Level Bullet: Calibri 18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Fourth Level Bullet: Calibri 16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921" y="6356350"/>
            <a:ext cx="3884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Chord 8"/>
          <p:cNvSpPr/>
          <p:nvPr userDrawn="1"/>
        </p:nvSpPr>
        <p:spPr>
          <a:xfrm rot="5400000">
            <a:off x="4302024" y="6585562"/>
            <a:ext cx="560556" cy="560556"/>
          </a:xfrm>
          <a:prstGeom prst="chord">
            <a:avLst>
              <a:gd name="adj1" fmla="val 5439397"/>
              <a:gd name="adj2" fmla="val 16200000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264783" y="6473950"/>
            <a:ext cx="61443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9831D7-A162-FC48-82E7-0E3299834122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sw_logo_primary_RGB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35844" y="6229990"/>
            <a:ext cx="1746229" cy="3987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79646"/>
        </a:buClr>
        <a:buSzTx/>
        <a:buFont typeface="Lucida Grande"/>
        <a:buChar char="»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79646"/>
        </a:buClr>
        <a:buSzTx/>
        <a:buFont typeface="Arial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ulus/WebApplictionTestingExamp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jasmine.github.io/" TargetMode="External"/><Relationship Id="rId3" Type="http://schemas.openxmlformats.org/officeDocument/2006/relationships/hyperlink" Target="https://docs.microsoft.com/en-us/aspnet/core/" TargetMode="External"/><Relationship Id="rId7" Type="http://schemas.openxmlformats.org/officeDocument/2006/relationships/hyperlink" Target="https://angular.io/" TargetMode="External"/><Relationship Id="rId2" Type="http://schemas.openxmlformats.org/officeDocument/2006/relationships/hyperlink" Target="https://github.com/Katulus/WebApplictionTestingExam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uentassertions.com/" TargetMode="External"/><Relationship Id="rId5" Type="http://schemas.openxmlformats.org/officeDocument/2006/relationships/hyperlink" Target="https://github.com/Moq/moq4/wiki/Quickstart" TargetMode="External"/><Relationship Id="rId4" Type="http://schemas.openxmlformats.org/officeDocument/2006/relationships/hyperlink" Target="https://www.typescriptlang.org/" TargetMode="External"/><Relationship Id="rId9" Type="http://schemas.openxmlformats.org/officeDocument/2006/relationships/hyperlink" Target="http://www.protractortest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windsmeetup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larwinds.job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How to write testable web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</a:t>
            </a:r>
            <a:r>
              <a:rPr lang="cs-CZ" dirty="0"/>
              <a:t>ří Tomek</a:t>
            </a:r>
            <a:endParaRPr lang="en-US" dirty="0"/>
          </a:p>
          <a:p>
            <a:r>
              <a:rPr lang="en-US" dirty="0"/>
              <a:t>jiri.tomek@solarwinds.com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FA65E-FC55-46E8-94C2-7D23682DE7EE}"/>
              </a:ext>
            </a:extLst>
          </p:cNvPr>
          <p:cNvSpPr txBox="1"/>
          <p:nvPr/>
        </p:nvSpPr>
        <p:spPr>
          <a:xfrm>
            <a:off x="115410" y="5457957"/>
            <a:ext cx="644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https://github.com/Katulus/WebApplictionTestingExample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End-to-end test</a:t>
            </a:r>
            <a:r>
              <a:rPr lang="en-US" dirty="0"/>
              <a:t>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against live application</a:t>
            </a:r>
            <a:endParaRPr lang="cs-CZ" dirty="0"/>
          </a:p>
          <a:p>
            <a:r>
              <a:rPr lang="en-US" dirty="0"/>
              <a:t>Test whole application or its major part</a:t>
            </a:r>
            <a:endParaRPr lang="cs-CZ" dirty="0"/>
          </a:p>
          <a:p>
            <a:r>
              <a:rPr lang="en-US" dirty="0"/>
              <a:t>Use public interface of application</a:t>
            </a:r>
            <a:endParaRPr lang="cs-CZ" dirty="0"/>
          </a:p>
          <a:p>
            <a:pPr lvl="1"/>
            <a:r>
              <a:rPr lang="cs-CZ" dirty="0"/>
              <a:t>API </a:t>
            </a:r>
            <a:endParaRPr lang="en-US" dirty="0"/>
          </a:p>
          <a:p>
            <a:pPr lvl="1"/>
            <a:r>
              <a:rPr lang="cs-CZ" dirty="0"/>
              <a:t>UI</a:t>
            </a:r>
          </a:p>
          <a:p>
            <a:r>
              <a:rPr lang="en-US" dirty="0"/>
              <a:t>Most expensive</a:t>
            </a:r>
            <a:endParaRPr lang="cs-CZ" dirty="0"/>
          </a:p>
          <a:p>
            <a:pPr lvl="1"/>
            <a:r>
              <a:rPr lang="en-US" dirty="0"/>
              <a:t>Time to setup the test</a:t>
            </a:r>
          </a:p>
          <a:p>
            <a:pPr lvl="1"/>
            <a:r>
              <a:rPr lang="en-US" dirty="0"/>
              <a:t>Time to setup the environment</a:t>
            </a:r>
            <a:endParaRPr lang="cs-CZ" dirty="0"/>
          </a:p>
          <a:p>
            <a:pPr lvl="1"/>
            <a:r>
              <a:rPr lang="en-US" dirty="0"/>
              <a:t>Execution time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8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tests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UI behavior</a:t>
            </a:r>
            <a:endParaRPr lang="cs-CZ" dirty="0"/>
          </a:p>
          <a:p>
            <a:r>
              <a:rPr lang="en-US" dirty="0"/>
              <a:t>Without real backend</a:t>
            </a:r>
            <a:endParaRPr lang="cs-CZ" dirty="0"/>
          </a:p>
          <a:p>
            <a:pPr lvl="1"/>
            <a:r>
              <a:rPr lang="cs-CZ" dirty="0"/>
              <a:t>Mock</a:t>
            </a:r>
            <a:r>
              <a:rPr lang="en-US"/>
              <a:t> API</a:t>
            </a:r>
            <a:endParaRPr lang="en-US" dirty="0"/>
          </a:p>
          <a:p>
            <a:endParaRPr lang="cs-CZ" dirty="0"/>
          </a:p>
          <a:p>
            <a:pPr lvl="1"/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3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624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cs-CZ" dirty="0"/>
              <a:t>ap</a:t>
            </a:r>
            <a:r>
              <a:rPr lang="en-US" dirty="0"/>
              <a:t>p</a:t>
            </a:r>
            <a:r>
              <a:rPr lang="cs-CZ" dirty="0"/>
              <a:t>li</a:t>
            </a:r>
            <a:r>
              <a:rPr lang="en-US" dirty="0"/>
              <a:t>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  <a:p>
            <a:pPr lvl="1"/>
            <a:r>
              <a:rPr lang="en-US" dirty="0"/>
              <a:t>Web browser</a:t>
            </a:r>
          </a:p>
          <a:p>
            <a:pPr lvl="1"/>
            <a:r>
              <a:rPr lang="en-US" dirty="0"/>
              <a:t>TypeScript</a:t>
            </a:r>
            <a:r>
              <a:rPr lang="cs-CZ" dirty="0"/>
              <a:t>, </a:t>
            </a:r>
            <a:r>
              <a:rPr lang="en-US" dirty="0"/>
              <a:t>Angular 5, </a:t>
            </a:r>
            <a:r>
              <a:rPr lang="cs-CZ" dirty="0"/>
              <a:t>HTML, CSS</a:t>
            </a:r>
          </a:p>
          <a:p>
            <a:r>
              <a:rPr lang="en-US" dirty="0"/>
              <a:t>Business layer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ASP.NET Core 2.0 </a:t>
            </a:r>
            <a:r>
              <a:rPr lang="en-US" dirty="0" err="1"/>
              <a:t>WebApi</a:t>
            </a:r>
            <a:r>
              <a:rPr lang="en-US" dirty="0"/>
              <a:t>, </a:t>
            </a:r>
            <a:r>
              <a:rPr lang="cs-CZ" dirty="0"/>
              <a:t>C</a:t>
            </a:r>
            <a:r>
              <a:rPr lang="en-US" dirty="0"/>
              <a:t>#</a:t>
            </a:r>
          </a:p>
          <a:p>
            <a:r>
              <a:rPr lang="en-US" dirty="0"/>
              <a:t>Data layer</a:t>
            </a:r>
            <a:endParaRPr lang="cs-CZ" dirty="0"/>
          </a:p>
          <a:p>
            <a:pPr lvl="1"/>
            <a:r>
              <a:rPr lang="en-US" dirty="0"/>
              <a:t>Entity framework</a:t>
            </a:r>
          </a:p>
          <a:p>
            <a:pPr lvl="1"/>
            <a:r>
              <a:rPr lang="cs-CZ" dirty="0"/>
              <a:t>SQL </a:t>
            </a:r>
            <a:r>
              <a:rPr lang="en-US" dirty="0"/>
              <a:t>database</a:t>
            </a:r>
            <a:endParaRPr lang="cs-CZ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083685467"/>
              </p:ext>
            </p:extLst>
          </p:nvPr>
        </p:nvGraphicFramePr>
        <p:xfrm>
          <a:off x="4881966" y="2789694"/>
          <a:ext cx="3939153" cy="3317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5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Testable</a:t>
            </a:r>
            <a:r>
              <a:rPr lang="cs-CZ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by automated tests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42469021"/>
              </p:ext>
            </p:extLst>
          </p:nvPr>
        </p:nvGraphicFramePr>
        <p:xfrm>
          <a:off x="1062446" y="2043324"/>
          <a:ext cx="472875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168294" y="1811095"/>
            <a:ext cx="274564" cy="45284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42858" y="1527269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End-to-end tests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6228" y="3050872"/>
            <a:ext cx="16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Unit tests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5791200" y="3235538"/>
            <a:ext cx="10450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5" idx="3"/>
          </p:cNvCxnSpPr>
          <p:nvPr/>
        </p:nvCxnSpPr>
        <p:spPr>
          <a:xfrm flipH="1">
            <a:off x="5791200" y="3235538"/>
            <a:ext cx="1045028" cy="8397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>
            <a:off x="5791200" y="3235538"/>
            <a:ext cx="1045028" cy="151837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97040" y="4900631"/>
            <a:ext cx="192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Integration tests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 flipV="1">
            <a:off x="5791200" y="4987988"/>
            <a:ext cx="1005840" cy="97309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flipH="1">
            <a:off x="5791200" y="5085297"/>
            <a:ext cx="1005840" cy="679323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flipH="1" flipV="1">
            <a:off x="5791200" y="4134108"/>
            <a:ext cx="1005840" cy="951189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719558" y="3512684"/>
            <a:ext cx="274565" cy="282686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7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</a:t>
            </a:r>
            <a:r>
              <a:rPr lang="cs-CZ" dirty="0"/>
              <a:t>VS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F3143D-1613-4E95-9B52-0AD153107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2209800"/>
            <a:ext cx="2438400" cy="24384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0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Sample application - </a:t>
            </a:r>
            <a:r>
              <a:rPr lang="en-US" dirty="0">
                <a:hlinkClick r:id="rId2"/>
              </a:rPr>
              <a:t>https://github.com/Katulus/WebApplictionTestingExample</a:t>
            </a:r>
            <a:endParaRPr lang="en-US" dirty="0"/>
          </a:p>
          <a:p>
            <a:r>
              <a:rPr lang="en-US" dirty="0"/>
              <a:t>ASP.NET Core - </a:t>
            </a:r>
            <a:r>
              <a:rPr lang="en-US" dirty="0">
                <a:hlinkClick r:id="rId3"/>
              </a:rPr>
              <a:t>https://docs.microsoft.com/en-us/aspnet/core/</a:t>
            </a:r>
            <a:endParaRPr lang="en-US" dirty="0"/>
          </a:p>
          <a:p>
            <a:r>
              <a:rPr lang="cs-CZ" dirty="0" err="1"/>
              <a:t>TypeScript</a:t>
            </a:r>
            <a:r>
              <a:rPr lang="cs-CZ" dirty="0"/>
              <a:t> - </a:t>
            </a:r>
            <a:r>
              <a:rPr lang="cs-CZ" dirty="0">
                <a:hlinkClick r:id="rId4"/>
              </a:rPr>
              <a:t>https://www.typescriptlang.org/</a:t>
            </a:r>
            <a:endParaRPr lang="cs-CZ" dirty="0"/>
          </a:p>
          <a:p>
            <a:r>
              <a:rPr lang="en-US" dirty="0" err="1"/>
              <a:t>Moq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https://github.com/Moq/moq4/wiki/Quickstart</a:t>
            </a:r>
            <a:endParaRPr lang="en-US" dirty="0"/>
          </a:p>
          <a:p>
            <a:r>
              <a:rPr lang="en-US" dirty="0"/>
              <a:t>Fluent Assertions - </a:t>
            </a:r>
            <a:r>
              <a:rPr lang="en-US" dirty="0">
                <a:hlinkClick r:id="rId6"/>
              </a:rPr>
              <a:t>https://fluentassertions.com/</a:t>
            </a:r>
            <a:endParaRPr lang="en-US" dirty="0"/>
          </a:p>
          <a:p>
            <a:r>
              <a:rPr lang="en-US" dirty="0"/>
              <a:t>Angular – </a:t>
            </a:r>
            <a:r>
              <a:rPr lang="en-US" dirty="0">
                <a:hlinkClick r:id="rId7"/>
              </a:rPr>
              <a:t>https://angular.io</a:t>
            </a:r>
            <a:endParaRPr lang="en-US" dirty="0"/>
          </a:p>
          <a:p>
            <a:r>
              <a:rPr lang="en-US" dirty="0"/>
              <a:t>Jasmine - </a:t>
            </a:r>
            <a:r>
              <a:rPr lang="en-US" dirty="0">
                <a:hlinkClick r:id="rId8"/>
              </a:rPr>
              <a:t>https://jasmine.github.io/</a:t>
            </a:r>
            <a:endParaRPr lang="en-US" dirty="0"/>
          </a:p>
          <a:p>
            <a:r>
              <a:rPr lang="en-US" dirty="0"/>
              <a:t>Protractor - </a:t>
            </a:r>
            <a:r>
              <a:rPr lang="en-US" dirty="0">
                <a:hlinkClick r:id="rId9"/>
              </a:rPr>
              <a:t>http://www.protractortest.org/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812" y="2829169"/>
            <a:ext cx="3345262" cy="3278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Solar</a:t>
            </a:r>
            <a:r>
              <a:rPr lang="en-US" dirty="0"/>
              <a:t>W</a:t>
            </a:r>
            <a:r>
              <a:rPr lang="cs-CZ" dirty="0"/>
              <a:t>inds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/>
              <a:t>30+ products for IT Management</a:t>
            </a: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/>
              <a:t>Microsoft stack: C#, MS SQL, Angular</a:t>
            </a: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/>
              <a:t>Brno office – SolarWinds R&amp;D center</a:t>
            </a:r>
          </a:p>
          <a:p>
            <a:pPr>
              <a:defRPr/>
            </a:pPr>
            <a:r>
              <a:rPr lang="cs-CZ" dirty="0">
                <a:solidFill>
                  <a:schemeClr val="tx1"/>
                </a:solidFill>
                <a:hlinkClick r:id="rId3"/>
              </a:rPr>
              <a:t>https://www.solarwindsmeetup.com/</a:t>
            </a:r>
            <a:endParaRPr lang="cs-CZ" dirty="0">
              <a:solidFill>
                <a:schemeClr val="tx1"/>
              </a:solidFill>
            </a:endParaRP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cs-CZ" dirty="0"/>
              <a:t>Career opportunities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http://solarwinds.jobs/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5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Testing? Why should I care?</a:t>
            </a:r>
          </a:p>
          <a:p>
            <a:r>
              <a:rPr lang="en-US" dirty="0"/>
              <a:t>Test pyramid</a:t>
            </a:r>
          </a:p>
          <a:p>
            <a:r>
              <a:rPr lang="en-US" dirty="0"/>
              <a:t>Different kinds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</a:t>
            </a:r>
          </a:p>
          <a:p>
            <a:r>
              <a:rPr lang="en-US" dirty="0"/>
              <a:t>Sample application</a:t>
            </a:r>
          </a:p>
          <a:p>
            <a:pPr lvl="1"/>
            <a:r>
              <a:rPr lang="en-US" dirty="0"/>
              <a:t>Angular 5, ASP.NET Core 2.0 </a:t>
            </a:r>
            <a:r>
              <a:rPr lang="en-US" dirty="0" err="1"/>
              <a:t>WebApi</a:t>
            </a:r>
            <a:endParaRPr lang="en-US" dirty="0"/>
          </a:p>
          <a:p>
            <a:pPr lvl="1"/>
            <a:r>
              <a:rPr lang="en-US" dirty="0"/>
              <a:t>Server part</a:t>
            </a:r>
          </a:p>
          <a:p>
            <a:pPr lvl="2"/>
            <a:r>
              <a:rPr lang="en-US" dirty="0"/>
              <a:t>code walkthrough</a:t>
            </a:r>
          </a:p>
          <a:p>
            <a:pPr lvl="2"/>
            <a:r>
              <a:rPr lang="en-US" dirty="0"/>
              <a:t>tests walkthrough</a:t>
            </a:r>
          </a:p>
          <a:p>
            <a:pPr lvl="1"/>
            <a:r>
              <a:rPr lang="en-US" dirty="0"/>
              <a:t>Client part</a:t>
            </a:r>
          </a:p>
          <a:p>
            <a:pPr lvl="2"/>
            <a:r>
              <a:rPr lang="en-US" dirty="0"/>
              <a:t>code walkthrough</a:t>
            </a:r>
          </a:p>
          <a:p>
            <a:pPr lvl="2"/>
            <a:r>
              <a:rPr lang="en-US" dirty="0"/>
              <a:t>tests walkthrough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testing</a:t>
            </a:r>
            <a:r>
              <a:rPr lang="cs-CZ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define the behavior of application</a:t>
            </a:r>
          </a:p>
          <a:p>
            <a:r>
              <a:rPr lang="en-US" dirty="0"/>
              <a:t>Allow safe changes and refactoring</a:t>
            </a:r>
            <a:endParaRPr lang="cs-CZ" dirty="0"/>
          </a:p>
          <a:p>
            <a:r>
              <a:rPr lang="en-US" dirty="0"/>
              <a:t>Simplify debugging</a:t>
            </a:r>
            <a:endParaRPr lang="cs-CZ" dirty="0"/>
          </a:p>
          <a:p>
            <a:pPr lvl="1"/>
            <a:r>
              <a:rPr lang="en-US" dirty="0"/>
              <a:t>Debugging against unit test is much cheaper than against live application</a:t>
            </a:r>
            <a:endParaRPr lang="cs-CZ" dirty="0"/>
          </a:p>
          <a:p>
            <a:r>
              <a:rPr lang="en-US" dirty="0"/>
              <a:t>Improve code quality</a:t>
            </a:r>
          </a:p>
          <a:p>
            <a:r>
              <a:rPr lang="en-US" dirty="0"/>
              <a:t>What to test?</a:t>
            </a:r>
          </a:p>
          <a:p>
            <a:pPr lvl="1"/>
            <a:r>
              <a:rPr lang="en-US" dirty="0"/>
              <a:t>Consider gain/price ratio</a:t>
            </a:r>
          </a:p>
          <a:p>
            <a:pPr lvl="1"/>
            <a:r>
              <a:rPr lang="en-US" dirty="0"/>
              <a:t>Parts that have high impact on functionality bring more benefit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8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pyramid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9" y="1480122"/>
            <a:ext cx="6874792" cy="492566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4430486" y="1894114"/>
            <a:ext cx="2166257" cy="297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6697" y="1894114"/>
            <a:ext cx="33353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the top</a:t>
            </a:r>
            <a:r>
              <a:rPr lang="cs-CZ" sz="2800" dirty="0"/>
              <a:t>:</a:t>
            </a:r>
            <a:endParaRPr lang="en-US" sz="2800" dirty="0"/>
          </a:p>
          <a:p>
            <a:r>
              <a:rPr lang="en-US" sz="2800" dirty="0"/>
              <a:t>- less reliable</a:t>
            </a:r>
          </a:p>
          <a:p>
            <a:r>
              <a:rPr lang="en-US" sz="2800" dirty="0"/>
              <a:t>- higher price</a:t>
            </a:r>
          </a:p>
          <a:p>
            <a:r>
              <a:rPr lang="en-US" sz="2800" dirty="0"/>
              <a:t>- slower feedback</a:t>
            </a:r>
          </a:p>
        </p:txBody>
      </p:sp>
    </p:spTree>
    <p:extLst>
      <p:ext uri="{BB962C8B-B14F-4D97-AF65-F5344CB8AC3E}">
        <p14:creationId xmlns:p14="http://schemas.microsoft.com/office/powerpoint/2010/main" val="237921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Unit test</a:t>
            </a:r>
            <a:r>
              <a:rPr lang="en-US" dirty="0"/>
              <a:t>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Unit test </a:t>
            </a:r>
            <a:r>
              <a:rPr lang="en-US" dirty="0"/>
              <a:t>is code as any other</a:t>
            </a:r>
            <a:endParaRPr lang="cs-CZ" dirty="0"/>
          </a:p>
          <a:p>
            <a:pPr lvl="1"/>
            <a:r>
              <a:rPr lang="en-US" dirty="0"/>
              <a:t>Needs to be maintained</a:t>
            </a:r>
            <a:endParaRPr lang="cs-CZ" dirty="0"/>
          </a:p>
          <a:p>
            <a:pPr lvl="1"/>
            <a:r>
              <a:rPr lang="en-US" dirty="0"/>
              <a:t>Can be debugged</a:t>
            </a:r>
            <a:endParaRPr lang="cs-CZ" dirty="0"/>
          </a:p>
          <a:p>
            <a:r>
              <a:rPr lang="en-US" dirty="0"/>
              <a:t>Tests just one class/component</a:t>
            </a:r>
            <a:endParaRPr lang="cs-CZ" dirty="0"/>
          </a:p>
          <a:p>
            <a:r>
              <a:rPr lang="en-US" dirty="0"/>
              <a:t>Should be</a:t>
            </a:r>
            <a:r>
              <a:rPr lang="cs-CZ" dirty="0"/>
              <a:t>:</a:t>
            </a:r>
          </a:p>
          <a:p>
            <a:pPr lvl="1"/>
            <a:r>
              <a:rPr lang="en-US" dirty="0"/>
              <a:t>Easy to write</a:t>
            </a:r>
            <a:endParaRPr lang="cs-CZ" dirty="0"/>
          </a:p>
          <a:p>
            <a:pPr lvl="1"/>
            <a:r>
              <a:rPr lang="en-US" dirty="0"/>
              <a:t>Readable</a:t>
            </a:r>
            <a:endParaRPr lang="cs-CZ" dirty="0"/>
          </a:p>
          <a:p>
            <a:pPr lvl="1"/>
            <a:r>
              <a:rPr lang="en-US" dirty="0"/>
              <a:t>Reliable</a:t>
            </a:r>
            <a:endParaRPr lang="cs-CZ" dirty="0"/>
          </a:p>
          <a:p>
            <a:pPr lvl="1"/>
            <a:r>
              <a:rPr lang="en-US" dirty="0"/>
              <a:t>Fast</a:t>
            </a:r>
            <a:endParaRPr lang="cs-CZ" dirty="0"/>
          </a:p>
          <a:p>
            <a:pPr lvl="1"/>
            <a:r>
              <a:rPr lang="en-US" dirty="0"/>
              <a:t>Independent</a:t>
            </a:r>
            <a:endParaRPr lang="cs-CZ" dirty="0"/>
          </a:p>
          <a:p>
            <a:pPr lvl="1"/>
            <a:r>
              <a:rPr lang="cs-CZ" dirty="0"/>
              <a:t>Determinist</a:t>
            </a:r>
            <a:r>
              <a:rPr lang="en-US" dirty="0" err="1"/>
              <a:t>ic</a:t>
            </a:r>
            <a:endParaRPr lang="en-US" dirty="0"/>
          </a:p>
          <a:p>
            <a:pPr lvl="1"/>
            <a:r>
              <a:rPr lang="en-US" dirty="0"/>
              <a:t>No need for special test code</a:t>
            </a:r>
            <a:endParaRPr lang="cs-CZ" dirty="0"/>
          </a:p>
          <a:p>
            <a:r>
              <a:rPr lang="en-US" dirty="0"/>
              <a:t>It’s cheapest kind of test</a:t>
            </a:r>
            <a:endParaRPr lang="cs-CZ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64783" y="6473950"/>
            <a:ext cx="614434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334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3" y="2085470"/>
            <a:ext cx="7167154" cy="4474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of the test clearly says what it does</a:t>
            </a:r>
            <a:endParaRPr lang="cs-CZ" dirty="0"/>
          </a:p>
          <a:p>
            <a:r>
              <a:rPr lang="en-US" dirty="0"/>
              <a:t>Code is clean and easily understandable</a:t>
            </a:r>
            <a:endParaRPr lang="cs-CZ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1D232-41E4-4CD5-AA28-01ABE4B76CF3}"/>
              </a:ext>
            </a:extLst>
          </p:cNvPr>
          <p:cNvSpPr/>
          <p:nvPr/>
        </p:nvSpPr>
        <p:spPr>
          <a:xfrm>
            <a:off x="594804" y="4341181"/>
            <a:ext cx="7347413" cy="22185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6627D-DA41-4277-991F-D8A3445CB305}"/>
              </a:ext>
            </a:extLst>
          </p:cNvPr>
          <p:cNvSpPr/>
          <p:nvPr/>
        </p:nvSpPr>
        <p:spPr>
          <a:xfrm>
            <a:off x="541538" y="2085470"/>
            <a:ext cx="7332955" cy="2193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8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Enemies of testable code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classes/methods</a:t>
            </a:r>
            <a:endParaRPr lang="cs-CZ" dirty="0"/>
          </a:p>
          <a:p>
            <a:pPr lvl="1"/>
            <a:r>
              <a:rPr lang="en-US" dirty="0"/>
              <a:t>You can’t replace them with custom logic for testing</a:t>
            </a:r>
          </a:p>
          <a:p>
            <a:pPr lvl="1"/>
            <a:r>
              <a:rPr lang="en-US" dirty="0" err="1"/>
              <a:t>DateTime.Now</a:t>
            </a:r>
            <a:endParaRPr lang="cs-CZ" dirty="0"/>
          </a:p>
          <a:p>
            <a:r>
              <a:rPr lang="cs-CZ" dirty="0"/>
              <a:t>Singleton</a:t>
            </a:r>
          </a:p>
          <a:p>
            <a:pPr lvl="1"/>
            <a:r>
              <a:rPr lang="en-US" dirty="0"/>
              <a:t>Only one instance holding the state</a:t>
            </a:r>
            <a:endParaRPr lang="cs-CZ" dirty="0"/>
          </a:p>
          <a:p>
            <a:pPr lvl="1"/>
            <a:r>
              <a:rPr lang="en-US" dirty="0"/>
              <a:t>Can’t parallelize tests</a:t>
            </a:r>
            <a:endParaRPr lang="cs-CZ" dirty="0"/>
          </a:p>
          <a:p>
            <a:pPr lvl="1"/>
            <a:r>
              <a:rPr lang="en-US" dirty="0"/>
              <a:t>Can’t reset to default state without special test-only code</a:t>
            </a:r>
            <a:endParaRPr lang="cs-CZ" dirty="0"/>
          </a:p>
          <a:p>
            <a:r>
              <a:rPr lang="en-US" dirty="0"/>
              <a:t>Global state</a:t>
            </a:r>
            <a:endParaRPr lang="cs-CZ" dirty="0"/>
          </a:p>
          <a:p>
            <a:pPr lvl="1"/>
            <a:r>
              <a:rPr lang="cs-CZ" dirty="0"/>
              <a:t>Environment variables</a:t>
            </a:r>
          </a:p>
          <a:p>
            <a:pPr lvl="1"/>
            <a:r>
              <a:rPr lang="en-US" dirty="0"/>
              <a:t>Configuration files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2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</a:t>
            </a:r>
            <a:r>
              <a:rPr lang="en-US" dirty="0"/>
              <a:t>OLID principles</a:t>
            </a:r>
          </a:p>
          <a:p>
            <a:pPr lvl="1"/>
            <a:r>
              <a:rPr lang="en-US" dirty="0"/>
              <a:t>Single responsibility principle</a:t>
            </a:r>
            <a:endParaRPr lang="cs-CZ" dirty="0"/>
          </a:p>
          <a:p>
            <a:pPr lvl="2"/>
            <a:r>
              <a:rPr lang="en-US" dirty="0"/>
              <a:t>Class does just one thing</a:t>
            </a:r>
          </a:p>
          <a:p>
            <a:pPr lvl="1"/>
            <a:r>
              <a:rPr lang="en-US" dirty="0"/>
              <a:t>Open/Closed principle</a:t>
            </a:r>
            <a:endParaRPr lang="cs-CZ" dirty="0"/>
          </a:p>
          <a:p>
            <a:pPr lvl="2"/>
            <a:r>
              <a:rPr lang="en-US" dirty="0"/>
              <a:t>Class is opened for extension but closed for changes</a:t>
            </a:r>
          </a:p>
          <a:p>
            <a:pPr lvl="2"/>
            <a:r>
              <a:rPr lang="en-US" dirty="0"/>
              <a:t>Easy to add new functionality without need to touch existing code</a:t>
            </a:r>
          </a:p>
          <a:p>
            <a:pPr lvl="1"/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cs-CZ" dirty="0"/>
          </a:p>
          <a:p>
            <a:pPr lvl="2"/>
            <a:r>
              <a:rPr lang="en-US" dirty="0"/>
              <a:t>Class can be replaced by its subclass without affecting functionality</a:t>
            </a:r>
          </a:p>
          <a:p>
            <a:pPr lvl="1"/>
            <a:r>
              <a:rPr lang="en-US" dirty="0"/>
              <a:t>Interface segregation</a:t>
            </a:r>
            <a:endParaRPr lang="cs-CZ" dirty="0"/>
          </a:p>
          <a:p>
            <a:pPr lvl="2"/>
            <a:r>
              <a:rPr lang="en-US" dirty="0"/>
              <a:t>Interface should be small and focused</a:t>
            </a:r>
          </a:p>
          <a:p>
            <a:pPr lvl="1"/>
            <a:r>
              <a:rPr lang="en-US" dirty="0"/>
              <a:t>Dependency Inversion</a:t>
            </a:r>
            <a:endParaRPr lang="cs-CZ" dirty="0"/>
          </a:p>
          <a:p>
            <a:pPr lvl="2"/>
            <a:r>
              <a:rPr lang="en-US" dirty="0"/>
              <a:t>Concrete classes depend on abstract interfaces, not vice versa</a:t>
            </a:r>
          </a:p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1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more classes or components together</a:t>
            </a:r>
            <a:endParaRPr lang="cs-CZ" dirty="0"/>
          </a:p>
          <a:p>
            <a:r>
              <a:rPr lang="en-US" dirty="0"/>
              <a:t>Focused on component integration</a:t>
            </a:r>
            <a:endParaRPr lang="cs-CZ" dirty="0"/>
          </a:p>
          <a:p>
            <a:pPr lvl="1"/>
            <a:r>
              <a:rPr lang="en-US" dirty="0"/>
              <a:t>Correct use of API</a:t>
            </a:r>
            <a:endParaRPr lang="cs-CZ" dirty="0"/>
          </a:p>
          <a:p>
            <a:r>
              <a:rPr lang="en-US" dirty="0"/>
              <a:t>Good to use when</a:t>
            </a:r>
            <a:endParaRPr lang="cs-CZ" dirty="0"/>
          </a:p>
          <a:p>
            <a:pPr lvl="1"/>
            <a:r>
              <a:rPr lang="en-US" dirty="0"/>
              <a:t>Testing component alone is too complex to setup</a:t>
            </a:r>
            <a:endParaRPr lang="cs-CZ" dirty="0"/>
          </a:p>
          <a:p>
            <a:pPr lvl="1"/>
            <a:r>
              <a:rPr lang="en-US" dirty="0"/>
              <a:t>Component integration is not trivial</a:t>
            </a:r>
            <a:endParaRPr lang="cs-CZ" dirty="0"/>
          </a:p>
          <a:p>
            <a:pPr lvl="1"/>
            <a:r>
              <a:rPr lang="en-US" dirty="0"/>
              <a:t>To test complex workflows</a:t>
            </a:r>
          </a:p>
          <a:p>
            <a:r>
              <a:rPr lang="en-US" dirty="0"/>
              <a:t>More expensive than unit tests but still good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Harder to maintain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64783" y="6473950"/>
            <a:ext cx="614434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4881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11084</TotalTime>
  <Words>633</Words>
  <Application>Microsoft Office PowerPoint</Application>
  <PresentationFormat>On-screen Show (4:3)</PresentationFormat>
  <Paragraphs>157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Grande</vt:lpstr>
      <vt:lpstr>Wingdings</vt:lpstr>
      <vt:lpstr>Office Theme</vt:lpstr>
      <vt:lpstr>How to write testable web applications</vt:lpstr>
      <vt:lpstr>Agenda</vt:lpstr>
      <vt:lpstr>Why testing?</vt:lpstr>
      <vt:lpstr>Test pyramid</vt:lpstr>
      <vt:lpstr>Unit tests</vt:lpstr>
      <vt:lpstr>Readable</vt:lpstr>
      <vt:lpstr>Enemies of testable code</vt:lpstr>
      <vt:lpstr>SOLID</vt:lpstr>
      <vt:lpstr>Integration tests</vt:lpstr>
      <vt:lpstr>End-to-end tests</vt:lpstr>
      <vt:lpstr>UI tests</vt:lpstr>
      <vt:lpstr>Sample application</vt:lpstr>
      <vt:lpstr>Web application</vt:lpstr>
      <vt:lpstr>Testable?</vt:lpstr>
      <vt:lpstr>Switch to VS</vt:lpstr>
      <vt:lpstr>Useful links</vt:lpstr>
      <vt:lpstr>SolarWinds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Design Number One</dc:title>
  <dc:creator>Steve Molnar</dc:creator>
  <cp:lastModifiedBy>Tomek, Jiri</cp:lastModifiedBy>
  <cp:revision>154</cp:revision>
  <dcterms:created xsi:type="dcterms:W3CDTF">2012-08-01T18:31:36Z</dcterms:created>
  <dcterms:modified xsi:type="dcterms:W3CDTF">2018-04-06T06:32:54Z</dcterms:modified>
</cp:coreProperties>
</file>