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77" r:id="rId3"/>
    <p:sldId id="273" r:id="rId4"/>
    <p:sldId id="284" r:id="rId5"/>
    <p:sldId id="283" r:id="rId6"/>
    <p:sldId id="293" r:id="rId7"/>
    <p:sldId id="274" r:id="rId8"/>
    <p:sldId id="296" r:id="rId9"/>
    <p:sldId id="290" r:id="rId10"/>
    <p:sldId id="289" r:id="rId11"/>
    <p:sldId id="287" r:id="rId12"/>
    <p:sldId id="286" r:id="rId13"/>
    <p:sldId id="288" r:id="rId14"/>
    <p:sldId id="291" r:id="rId15"/>
    <p:sldId id="295" r:id="rId16"/>
    <p:sldId id="278" r:id="rId17"/>
    <p:sldId id="282" r:id="rId18"/>
    <p:sldId id="29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FFC000"/>
    <a:srgbClr val="4F6493"/>
    <a:srgbClr val="6699FF"/>
    <a:srgbClr val="6666FF"/>
    <a:srgbClr val="9999FF"/>
    <a:srgbClr val="FF9966"/>
    <a:srgbClr val="EEBE10"/>
    <a:srgbClr val="FFCC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A5743-953B-43F0-80BE-2D38154B3151}" v="829" dt="2022-02-25T19:05:41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5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ura Riddley" userId="beb391c67aca9298" providerId="LiveId" clId="{65BA5743-953B-43F0-80BE-2D38154B3151}"/>
    <pc:docChg chg="undo redo custSel addSld delSld modSld sldOrd">
      <pc:chgData name="Katura Riddley" userId="beb391c67aca9298" providerId="LiveId" clId="{65BA5743-953B-43F0-80BE-2D38154B3151}" dt="2022-02-25T19:08:18.620" v="13347" actId="14100"/>
      <pc:docMkLst>
        <pc:docMk/>
      </pc:docMkLst>
      <pc:sldChg chg="addSp delSp modSp del mod">
        <pc:chgData name="Katura Riddley" userId="beb391c67aca9298" providerId="LiveId" clId="{65BA5743-953B-43F0-80BE-2D38154B3151}" dt="2022-02-20T06:23:21.060" v="83" actId="2696"/>
        <pc:sldMkLst>
          <pc:docMk/>
          <pc:sldMk cId="101824903" sldId="257"/>
        </pc:sldMkLst>
        <pc:spChg chg="del">
          <ac:chgData name="Katura Riddley" userId="beb391c67aca9298" providerId="LiveId" clId="{65BA5743-953B-43F0-80BE-2D38154B3151}" dt="2022-02-20T05:55:56.666" v="26" actId="26606"/>
          <ac:spMkLst>
            <pc:docMk/>
            <pc:sldMk cId="101824903" sldId="257"/>
            <ac:spMk id="10" creationId="{16B067B1-F4E5-4FDF-813D-C9E872E80075}"/>
          </ac:spMkLst>
        </pc:spChg>
        <pc:spChg chg="add">
          <ac:chgData name="Katura Riddley" userId="beb391c67aca9298" providerId="LiveId" clId="{65BA5743-953B-43F0-80BE-2D38154B3151}" dt="2022-02-20T05:55:56.666" v="26" actId="26606"/>
          <ac:spMkLst>
            <pc:docMk/>
            <pc:sldMk cId="101824903" sldId="257"/>
            <ac:spMk id="15" creationId="{42A4FC2C-047E-45A5-965D-8E1E3BF09BC6}"/>
          </ac:spMkLst>
        </pc:spChg>
        <pc:picChg chg="del mod">
          <ac:chgData name="Katura Riddley" userId="beb391c67aca9298" providerId="LiveId" clId="{65BA5743-953B-43F0-80BE-2D38154B3151}" dt="2022-02-20T06:13:19.002" v="80" actId="21"/>
          <ac:picMkLst>
            <pc:docMk/>
            <pc:sldMk cId="101824903" sldId="257"/>
            <ac:picMk id="5" creationId="{F0EA5D85-2F79-48C3-B3CA-BDE386E8584E}"/>
          </ac:picMkLst>
        </pc:picChg>
        <pc:picChg chg="add mod">
          <ac:chgData name="Katura Riddley" userId="beb391c67aca9298" providerId="LiveId" clId="{65BA5743-953B-43F0-80BE-2D38154B3151}" dt="2022-02-20T06:13:31.087" v="82" actId="14100"/>
          <ac:picMkLst>
            <pc:docMk/>
            <pc:sldMk cId="101824903" sldId="257"/>
            <ac:picMk id="7" creationId="{858C36EC-3E03-45D9-B171-320A26B1854E}"/>
          </ac:picMkLst>
        </pc:picChg>
      </pc:sldChg>
      <pc:sldChg chg="del">
        <pc:chgData name="Katura Riddley" userId="beb391c67aca9298" providerId="LiveId" clId="{65BA5743-953B-43F0-80BE-2D38154B3151}" dt="2022-02-20T06:02:58.349" v="62" actId="2696"/>
        <pc:sldMkLst>
          <pc:docMk/>
          <pc:sldMk cId="1937387486" sldId="258"/>
        </pc:sldMkLst>
      </pc:sldChg>
      <pc:sldChg chg="addSp modSp del mod ord">
        <pc:chgData name="Katura Riddley" userId="beb391c67aca9298" providerId="LiveId" clId="{65BA5743-953B-43F0-80BE-2D38154B3151}" dt="2022-02-20T05:56:12.631" v="27" actId="2696"/>
        <pc:sldMkLst>
          <pc:docMk/>
          <pc:sldMk cId="1149275916" sldId="259"/>
        </pc:sldMkLst>
        <pc:picChg chg="add mod">
          <ac:chgData name="Katura Riddley" userId="beb391c67aca9298" providerId="LiveId" clId="{65BA5743-953B-43F0-80BE-2D38154B3151}" dt="2022-02-20T05:54:39.283" v="8" actId="14100"/>
          <ac:picMkLst>
            <pc:docMk/>
            <pc:sldMk cId="1149275916" sldId="259"/>
            <ac:picMk id="3" creationId="{8A7CCC71-6628-4034-B7DE-5AD765D122ED}"/>
          </ac:picMkLst>
        </pc:picChg>
      </pc:sldChg>
      <pc:sldChg chg="del">
        <pc:chgData name="Katura Riddley" userId="beb391c67aca9298" providerId="LiveId" clId="{65BA5743-953B-43F0-80BE-2D38154B3151}" dt="2022-02-20T06:03:00.618" v="63" actId="2696"/>
        <pc:sldMkLst>
          <pc:docMk/>
          <pc:sldMk cId="1520404424" sldId="260"/>
        </pc:sldMkLst>
      </pc:sldChg>
      <pc:sldChg chg="del">
        <pc:chgData name="Katura Riddley" userId="beb391c67aca9298" providerId="LiveId" clId="{65BA5743-953B-43F0-80BE-2D38154B3151}" dt="2022-02-20T06:03:02.743" v="64" actId="2696"/>
        <pc:sldMkLst>
          <pc:docMk/>
          <pc:sldMk cId="3777326431" sldId="261"/>
        </pc:sldMkLst>
      </pc:sldChg>
      <pc:sldChg chg="del">
        <pc:chgData name="Katura Riddley" userId="beb391c67aca9298" providerId="LiveId" clId="{65BA5743-953B-43F0-80BE-2D38154B3151}" dt="2022-02-20T06:03:07.102" v="66" actId="2696"/>
        <pc:sldMkLst>
          <pc:docMk/>
          <pc:sldMk cId="1456792821" sldId="262"/>
        </pc:sldMkLst>
      </pc:sldChg>
      <pc:sldChg chg="del">
        <pc:chgData name="Katura Riddley" userId="beb391c67aca9298" providerId="LiveId" clId="{65BA5743-953B-43F0-80BE-2D38154B3151}" dt="2022-02-20T06:03:04.482" v="65" actId="2696"/>
        <pc:sldMkLst>
          <pc:docMk/>
          <pc:sldMk cId="3593770729" sldId="263"/>
        </pc:sldMkLst>
      </pc:sldChg>
      <pc:sldChg chg="del">
        <pc:chgData name="Katura Riddley" userId="beb391c67aca9298" providerId="LiveId" clId="{65BA5743-953B-43F0-80BE-2D38154B3151}" dt="2022-02-20T06:03:08.950" v="67" actId="2696"/>
        <pc:sldMkLst>
          <pc:docMk/>
          <pc:sldMk cId="4058231816" sldId="264"/>
        </pc:sldMkLst>
      </pc:sldChg>
      <pc:sldChg chg="del">
        <pc:chgData name="Katura Riddley" userId="beb391c67aca9298" providerId="LiveId" clId="{65BA5743-953B-43F0-80BE-2D38154B3151}" dt="2022-02-20T06:03:10.521" v="68" actId="2696"/>
        <pc:sldMkLst>
          <pc:docMk/>
          <pc:sldMk cId="1659721407" sldId="265"/>
        </pc:sldMkLst>
      </pc:sldChg>
      <pc:sldChg chg="del">
        <pc:chgData name="Katura Riddley" userId="beb391c67aca9298" providerId="LiveId" clId="{65BA5743-953B-43F0-80BE-2D38154B3151}" dt="2022-02-20T06:03:12.778" v="69" actId="2696"/>
        <pc:sldMkLst>
          <pc:docMk/>
          <pc:sldMk cId="1694833856" sldId="266"/>
        </pc:sldMkLst>
      </pc:sldChg>
      <pc:sldChg chg="del">
        <pc:chgData name="Katura Riddley" userId="beb391c67aca9298" providerId="LiveId" clId="{65BA5743-953B-43F0-80BE-2D38154B3151}" dt="2022-02-20T06:03:14.633" v="70" actId="2696"/>
        <pc:sldMkLst>
          <pc:docMk/>
          <pc:sldMk cId="1156374557" sldId="267"/>
        </pc:sldMkLst>
      </pc:sldChg>
      <pc:sldChg chg="del">
        <pc:chgData name="Katura Riddley" userId="beb391c67aca9298" providerId="LiveId" clId="{65BA5743-953B-43F0-80BE-2D38154B3151}" dt="2022-02-20T06:03:17.602" v="71" actId="2696"/>
        <pc:sldMkLst>
          <pc:docMk/>
          <pc:sldMk cId="2609168380" sldId="268"/>
        </pc:sldMkLst>
      </pc:sldChg>
      <pc:sldChg chg="del">
        <pc:chgData name="Katura Riddley" userId="beb391c67aca9298" providerId="LiveId" clId="{65BA5743-953B-43F0-80BE-2D38154B3151}" dt="2022-02-20T06:03:25.596" v="72" actId="2696"/>
        <pc:sldMkLst>
          <pc:docMk/>
          <pc:sldMk cId="2253094709" sldId="269"/>
        </pc:sldMkLst>
      </pc:sldChg>
      <pc:sldChg chg="addSp delSp modSp new del mod ord modTransition setBg">
        <pc:chgData name="Katura Riddley" userId="beb391c67aca9298" providerId="LiveId" clId="{65BA5743-953B-43F0-80BE-2D38154B3151}" dt="2022-02-25T04:57:20.142" v="10261" actId="2696"/>
        <pc:sldMkLst>
          <pc:docMk/>
          <pc:sldMk cId="2816157952" sldId="270"/>
        </pc:sldMkLst>
        <pc:spChg chg="add del mod">
          <ac:chgData name="Katura Riddley" userId="beb391c67aca9298" providerId="LiveId" clId="{65BA5743-953B-43F0-80BE-2D38154B3151}" dt="2022-02-20T06:03:34.473" v="73" actId="21"/>
          <ac:spMkLst>
            <pc:docMk/>
            <pc:sldMk cId="2816157952" sldId="270"/>
            <ac:spMk id="4" creationId="{ED2061A4-B03A-40C7-9911-F4D3DBABC986}"/>
          </ac:spMkLst>
        </pc:spChg>
        <pc:spChg chg="add del mod">
          <ac:chgData name="Katura Riddley" userId="beb391c67aca9298" providerId="LiveId" clId="{65BA5743-953B-43F0-80BE-2D38154B3151}" dt="2022-02-20T06:02:02.973" v="44" actId="767"/>
          <ac:spMkLst>
            <pc:docMk/>
            <pc:sldMk cId="2816157952" sldId="270"/>
            <ac:spMk id="5" creationId="{1540C32B-9797-4309-ADB6-EE539EBC819E}"/>
          </ac:spMkLst>
        </pc:spChg>
        <pc:spChg chg="add del mod">
          <ac:chgData name="Katura Riddley" userId="beb391c67aca9298" providerId="LiveId" clId="{65BA5743-953B-43F0-80BE-2D38154B3151}" dt="2022-02-20T06:03:36.758" v="74" actId="21"/>
          <ac:spMkLst>
            <pc:docMk/>
            <pc:sldMk cId="2816157952" sldId="270"/>
            <ac:spMk id="6" creationId="{294FAC37-DDF7-4F06-8680-FBCC3A5A5406}"/>
          </ac:spMkLst>
        </pc:spChg>
        <pc:spChg chg="add mod">
          <ac:chgData name="Katura Riddley" userId="beb391c67aca9298" providerId="LiveId" clId="{65BA5743-953B-43F0-80BE-2D38154B3151}" dt="2022-02-25T00:11:42.972" v="7227" actId="20577"/>
          <ac:spMkLst>
            <pc:docMk/>
            <pc:sldMk cId="2816157952" sldId="270"/>
            <ac:spMk id="6" creationId="{2D2C75CE-B003-4D5B-983F-3D01D4B84233}"/>
          </ac:spMkLst>
        </pc:spChg>
        <pc:spChg chg="add del">
          <ac:chgData name="Katura Riddley" userId="beb391c67aca9298" providerId="LiveId" clId="{65BA5743-953B-43F0-80BE-2D38154B3151}" dt="2022-02-20T06:31:08.059" v="137" actId="26606"/>
          <ac:spMkLst>
            <pc:docMk/>
            <pc:sldMk cId="2816157952" sldId="270"/>
            <ac:spMk id="8" creationId="{216BB327-7AA9-4EC5-815F-9D8E6BC53E34}"/>
          </ac:spMkLst>
        </pc:spChg>
        <pc:spChg chg="add mod">
          <ac:chgData name="Katura Riddley" userId="beb391c67aca9298" providerId="LiveId" clId="{65BA5743-953B-43F0-80BE-2D38154B3151}" dt="2022-02-23T04:02:44.703" v="4907" actId="1076"/>
          <ac:spMkLst>
            <pc:docMk/>
            <pc:sldMk cId="2816157952" sldId="270"/>
            <ac:spMk id="8" creationId="{3133CD5D-37A2-4803-8FF2-C146CDA44683}"/>
          </ac:spMkLst>
        </pc:spChg>
        <pc:spChg chg="add del">
          <ac:chgData name="Katura Riddley" userId="beb391c67aca9298" providerId="LiveId" clId="{65BA5743-953B-43F0-80BE-2D38154B3151}" dt="2022-02-20T06:31:41.316" v="138" actId="26606"/>
          <ac:spMkLst>
            <pc:docMk/>
            <pc:sldMk cId="2816157952" sldId="270"/>
            <ac:spMk id="13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0T06:31:41.316" v="138" actId="26606"/>
          <ac:spMkLst>
            <pc:docMk/>
            <pc:sldMk cId="2816157952" sldId="270"/>
            <ac:spMk id="15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0T06:31:41.316" v="138" actId="26606"/>
          <ac:spMkLst>
            <pc:docMk/>
            <pc:sldMk cId="2816157952" sldId="270"/>
            <ac:spMk id="17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0T06:31:41.316" v="138" actId="26606"/>
          <ac:spMkLst>
            <pc:docMk/>
            <pc:sldMk cId="2816157952" sldId="270"/>
            <ac:spMk id="19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0T06:32:42.190" v="143" actId="26606"/>
          <ac:spMkLst>
            <pc:docMk/>
            <pc:sldMk cId="2816157952" sldId="270"/>
            <ac:spMk id="24" creationId="{3B432D73-5C38-474F-AF96-A3228731BF36}"/>
          </ac:spMkLst>
        </pc:spChg>
        <pc:spChg chg="add del">
          <ac:chgData name="Katura Riddley" userId="beb391c67aca9298" providerId="LiveId" clId="{65BA5743-953B-43F0-80BE-2D38154B3151}" dt="2022-02-21T23:39:47.765" v="187" actId="26606"/>
          <ac:spMkLst>
            <pc:docMk/>
            <pc:sldMk cId="2816157952" sldId="270"/>
            <ac:spMk id="29" creationId="{42A4FC2C-047E-45A5-965D-8E1E3BF09BC6}"/>
          </ac:spMkLst>
        </pc:spChg>
        <pc:spChg chg="add del">
          <ac:chgData name="Katura Riddley" userId="beb391c67aca9298" providerId="LiveId" clId="{65BA5743-953B-43F0-80BE-2D38154B3151}" dt="2022-02-21T23:36:57.850" v="160" actId="26606"/>
          <ac:spMkLst>
            <pc:docMk/>
            <pc:sldMk cId="2816157952" sldId="270"/>
            <ac:spMk id="31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1T23:36:57.850" v="160" actId="26606"/>
          <ac:spMkLst>
            <pc:docMk/>
            <pc:sldMk cId="2816157952" sldId="270"/>
            <ac:spMk id="32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1T23:36:57.850" v="160" actId="26606"/>
          <ac:spMkLst>
            <pc:docMk/>
            <pc:sldMk cId="2816157952" sldId="270"/>
            <ac:spMk id="33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0T06:36:58.565" v="149" actId="26606"/>
          <ac:spMkLst>
            <pc:docMk/>
            <pc:sldMk cId="2816157952" sldId="270"/>
            <ac:spMk id="34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1T23:36:57.850" v="160" actId="26606"/>
          <ac:spMkLst>
            <pc:docMk/>
            <pc:sldMk cId="2816157952" sldId="270"/>
            <ac:spMk id="35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0T06:36:58.565" v="149" actId="26606"/>
          <ac:spMkLst>
            <pc:docMk/>
            <pc:sldMk cId="2816157952" sldId="270"/>
            <ac:spMk id="36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1T23:37:17.697" v="162" actId="26606"/>
          <ac:spMkLst>
            <pc:docMk/>
            <pc:sldMk cId="2816157952" sldId="270"/>
            <ac:spMk id="37" creationId="{7EBFDB7D-DD97-44CE-AFFB-458781A3DB9B}"/>
          </ac:spMkLst>
        </pc:spChg>
        <pc:spChg chg="add del">
          <ac:chgData name="Katura Riddley" userId="beb391c67aca9298" providerId="LiveId" clId="{65BA5743-953B-43F0-80BE-2D38154B3151}" dt="2022-02-20T06:36:58.565" v="149" actId="26606"/>
          <ac:spMkLst>
            <pc:docMk/>
            <pc:sldMk cId="2816157952" sldId="270"/>
            <ac:spMk id="38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1T23:37:17.697" v="162" actId="26606"/>
          <ac:spMkLst>
            <pc:docMk/>
            <pc:sldMk cId="2816157952" sldId="270"/>
            <ac:spMk id="39" creationId="{50F864A1-23CF-4954-887F-3C4458622A68}"/>
          </ac:spMkLst>
        </pc:spChg>
        <pc:spChg chg="add del">
          <ac:chgData name="Katura Riddley" userId="beb391c67aca9298" providerId="LiveId" clId="{65BA5743-953B-43F0-80BE-2D38154B3151}" dt="2022-02-20T06:36:58.565" v="149" actId="26606"/>
          <ac:spMkLst>
            <pc:docMk/>
            <pc:sldMk cId="2816157952" sldId="270"/>
            <ac:spMk id="40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1T23:37:17.697" v="162" actId="26606"/>
          <ac:spMkLst>
            <pc:docMk/>
            <pc:sldMk cId="2816157952" sldId="270"/>
            <ac:spMk id="41" creationId="{8D313E8C-7457-407E-BDA5-EACA44D38247}"/>
          </ac:spMkLst>
        </pc:spChg>
        <pc:spChg chg="add del">
          <ac:chgData name="Katura Riddley" userId="beb391c67aca9298" providerId="LiveId" clId="{65BA5743-953B-43F0-80BE-2D38154B3151}" dt="2022-02-21T23:37:20.803" v="164" actId="26606"/>
          <ac:spMkLst>
            <pc:docMk/>
            <pc:sldMk cId="2816157952" sldId="270"/>
            <ac:spMk id="43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1T23:37:20.803" v="164" actId="26606"/>
          <ac:spMkLst>
            <pc:docMk/>
            <pc:sldMk cId="2816157952" sldId="270"/>
            <ac:spMk id="44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0T06:36:57.486" v="148" actId="26606"/>
          <ac:spMkLst>
            <pc:docMk/>
            <pc:sldMk cId="2816157952" sldId="270"/>
            <ac:spMk id="45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1T23:37:20.803" v="164" actId="26606"/>
          <ac:spMkLst>
            <pc:docMk/>
            <pc:sldMk cId="2816157952" sldId="270"/>
            <ac:spMk id="46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0T06:36:57.486" v="148" actId="26606"/>
          <ac:spMkLst>
            <pc:docMk/>
            <pc:sldMk cId="2816157952" sldId="270"/>
            <ac:spMk id="47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1T23:37:20.803" v="164" actId="26606"/>
          <ac:spMkLst>
            <pc:docMk/>
            <pc:sldMk cId="2816157952" sldId="270"/>
            <ac:spMk id="48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0T06:36:57.486" v="148" actId="26606"/>
          <ac:spMkLst>
            <pc:docMk/>
            <pc:sldMk cId="2816157952" sldId="270"/>
            <ac:spMk id="49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1T23:37:27.560" v="166" actId="26606"/>
          <ac:spMkLst>
            <pc:docMk/>
            <pc:sldMk cId="2816157952" sldId="270"/>
            <ac:spMk id="50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0T06:36:57.486" v="148" actId="26606"/>
          <ac:spMkLst>
            <pc:docMk/>
            <pc:sldMk cId="2816157952" sldId="270"/>
            <ac:spMk id="51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1T23:37:27.560" v="166" actId="26606"/>
          <ac:spMkLst>
            <pc:docMk/>
            <pc:sldMk cId="2816157952" sldId="270"/>
            <ac:spMk id="52" creationId="{FD073016-B734-483B-8953-5BADEE145112}"/>
          </ac:spMkLst>
        </pc:spChg>
        <pc:spChg chg="add del">
          <ac:chgData name="Katura Riddley" userId="beb391c67aca9298" providerId="LiveId" clId="{65BA5743-953B-43F0-80BE-2D38154B3151}" dt="2022-02-21T23:37:27.560" v="166" actId="26606"/>
          <ac:spMkLst>
            <pc:docMk/>
            <pc:sldMk cId="2816157952" sldId="270"/>
            <ac:spMk id="53" creationId="{90A7EAB6-59D3-4325-8DE6-E0CA4009CE53}"/>
          </ac:spMkLst>
        </pc:spChg>
        <pc:spChg chg="add del">
          <ac:chgData name="Katura Riddley" userId="beb391c67aca9298" providerId="LiveId" clId="{65BA5743-953B-43F0-80BE-2D38154B3151}" dt="2022-02-21T23:37:27.560" v="166" actId="26606"/>
          <ac:spMkLst>
            <pc:docMk/>
            <pc:sldMk cId="2816157952" sldId="270"/>
            <ac:spMk id="54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1T23:37:31.392" v="168" actId="26606"/>
          <ac:spMkLst>
            <pc:docMk/>
            <pc:sldMk cId="2816157952" sldId="270"/>
            <ac:spMk id="56" creationId="{B670DBD5-770C-4383-9F54-5B86E86BD5BB}"/>
          </ac:spMkLst>
        </pc:spChg>
        <pc:spChg chg="add del">
          <ac:chgData name="Katura Riddley" userId="beb391c67aca9298" providerId="LiveId" clId="{65BA5743-953B-43F0-80BE-2D38154B3151}" dt="2022-02-21T23:37:46.134" v="170" actId="26606"/>
          <ac:spMkLst>
            <pc:docMk/>
            <pc:sldMk cId="2816157952" sldId="270"/>
            <ac:spMk id="58" creationId="{42A4FC2C-047E-45A5-965D-8E1E3BF09BC6}"/>
          </ac:spMkLst>
        </pc:spChg>
        <pc:spChg chg="add del">
          <ac:chgData name="Katura Riddley" userId="beb391c67aca9298" providerId="LiveId" clId="{65BA5743-953B-43F0-80BE-2D38154B3151}" dt="2022-02-21T23:37:48.928" v="172" actId="26606"/>
          <ac:spMkLst>
            <pc:docMk/>
            <pc:sldMk cId="2816157952" sldId="270"/>
            <ac:spMk id="60" creationId="{C2B3FB66-52BF-4636-9101-A43911D3D6D5}"/>
          </ac:spMkLst>
        </pc:spChg>
        <pc:spChg chg="add del">
          <ac:chgData name="Katura Riddley" userId="beb391c67aca9298" providerId="LiveId" clId="{65BA5743-953B-43F0-80BE-2D38154B3151}" dt="2022-02-21T23:37:48.928" v="172" actId="26606"/>
          <ac:spMkLst>
            <pc:docMk/>
            <pc:sldMk cId="2816157952" sldId="270"/>
            <ac:spMk id="61" creationId="{A2EE7FFD-9491-4539-8964-F12FB8FF671F}"/>
          </ac:spMkLst>
        </pc:spChg>
        <pc:spChg chg="add del">
          <ac:chgData name="Katura Riddley" userId="beb391c67aca9298" providerId="LiveId" clId="{65BA5743-953B-43F0-80BE-2D38154B3151}" dt="2022-02-21T23:37:48.928" v="172" actId="26606"/>
          <ac:spMkLst>
            <pc:docMk/>
            <pc:sldMk cId="2816157952" sldId="270"/>
            <ac:spMk id="63" creationId="{DBA464DF-A21F-4138-A6F8-84D3773E7A77}"/>
          </ac:spMkLst>
        </pc:spChg>
        <pc:spChg chg="add del">
          <ac:chgData name="Katura Riddley" userId="beb391c67aca9298" providerId="LiveId" clId="{65BA5743-953B-43F0-80BE-2D38154B3151}" dt="2022-02-21T23:38:02.808" v="174" actId="26606"/>
          <ac:spMkLst>
            <pc:docMk/>
            <pc:sldMk cId="2816157952" sldId="270"/>
            <ac:spMk id="65" creationId="{42A4FC2C-047E-45A5-965D-8E1E3BF09BC6}"/>
          </ac:spMkLst>
        </pc:spChg>
        <pc:spChg chg="add del">
          <ac:chgData name="Katura Riddley" userId="beb391c67aca9298" providerId="LiveId" clId="{65BA5743-953B-43F0-80BE-2D38154B3151}" dt="2022-02-21T23:38:09.644" v="176" actId="26606"/>
          <ac:spMkLst>
            <pc:docMk/>
            <pc:sldMk cId="2816157952" sldId="270"/>
            <ac:spMk id="67" creationId="{206E56BB-C8E6-4F70-B8BF-921C4912D6DE}"/>
          </ac:spMkLst>
        </pc:spChg>
        <pc:spChg chg="add del">
          <ac:chgData name="Katura Riddley" userId="beb391c67aca9298" providerId="LiveId" clId="{65BA5743-953B-43F0-80BE-2D38154B3151}" dt="2022-02-21T23:38:09.644" v="176" actId="26606"/>
          <ac:spMkLst>
            <pc:docMk/>
            <pc:sldMk cId="2816157952" sldId="270"/>
            <ac:spMk id="68" creationId="{99643316-AB20-4DD1-8578-B5D7F033C0A3}"/>
          </ac:spMkLst>
        </pc:spChg>
        <pc:spChg chg="add del mod">
          <ac:chgData name="Katura Riddley" userId="beb391c67aca9298" providerId="LiveId" clId="{65BA5743-953B-43F0-80BE-2D38154B3151}" dt="2022-02-23T02:18:45.078" v="4459" actId="21"/>
          <ac:spMkLst>
            <pc:docMk/>
            <pc:sldMk cId="2816157952" sldId="270"/>
            <ac:spMk id="69" creationId="{1BB85DBB-B35F-405B-8BB3-B9354F7179F6}"/>
          </ac:spMkLst>
        </pc:spChg>
        <pc:spChg chg="add del">
          <ac:chgData name="Katura Riddley" userId="beb391c67aca9298" providerId="LiveId" clId="{65BA5743-953B-43F0-80BE-2D38154B3151}" dt="2022-02-21T23:38:13.311" v="178" actId="26606"/>
          <ac:spMkLst>
            <pc:docMk/>
            <pc:sldMk cId="2816157952" sldId="270"/>
            <ac:spMk id="70" creationId="{8B089790-F4B6-46A7-BB28-7B74A9A9EFDC}"/>
          </ac:spMkLst>
        </pc:spChg>
        <pc:spChg chg="add del">
          <ac:chgData name="Katura Riddley" userId="beb391c67aca9298" providerId="LiveId" clId="{65BA5743-953B-43F0-80BE-2D38154B3151}" dt="2022-02-21T23:38:13.311" v="178" actId="26606"/>
          <ac:spMkLst>
            <pc:docMk/>
            <pc:sldMk cId="2816157952" sldId="270"/>
            <ac:spMk id="71" creationId="{9A191B90-62D1-4718-B891-6A3FC82DD6A2}"/>
          </ac:spMkLst>
        </pc:spChg>
        <pc:spChg chg="add del mod">
          <ac:chgData name="Katura Riddley" userId="beb391c67aca9298" providerId="LiveId" clId="{65BA5743-953B-43F0-80BE-2D38154B3151}" dt="2022-02-22T03:50:28.151" v="1395" actId="21"/>
          <ac:spMkLst>
            <pc:docMk/>
            <pc:sldMk cId="2816157952" sldId="270"/>
            <ac:spMk id="81" creationId="{638B1F93-42C5-4C83-94DC-D6DE73D40605}"/>
          </ac:spMkLst>
        </pc:spChg>
        <pc:spChg chg="add del">
          <ac:chgData name="Katura Riddley" userId="beb391c67aca9298" providerId="LiveId" clId="{65BA5743-953B-43F0-80BE-2D38154B3151}" dt="2022-02-21T23:38:34.713" v="180" actId="26606"/>
          <ac:spMkLst>
            <pc:docMk/>
            <pc:sldMk cId="2816157952" sldId="270"/>
            <ac:spMk id="82" creationId="{693B08FD-5ECC-4728-AA84-CD6AC875BF8E}"/>
          </ac:spMkLst>
        </pc:spChg>
        <pc:spChg chg="add del">
          <ac:chgData name="Katura Riddley" userId="beb391c67aca9298" providerId="LiveId" clId="{65BA5743-953B-43F0-80BE-2D38154B3151}" dt="2022-02-21T23:38:34.713" v="180" actId="26606"/>
          <ac:spMkLst>
            <pc:docMk/>
            <pc:sldMk cId="2816157952" sldId="270"/>
            <ac:spMk id="83" creationId="{2549107E-EC98-4933-8F8F-A1713C393B7E}"/>
          </ac:spMkLst>
        </pc:spChg>
        <pc:spChg chg="add del mod">
          <ac:chgData name="Katura Riddley" userId="beb391c67aca9298" providerId="LiveId" clId="{65BA5743-953B-43F0-80BE-2D38154B3151}" dt="2022-02-23T02:34:17.425" v="4777" actId="21"/>
          <ac:spMkLst>
            <pc:docMk/>
            <pc:sldMk cId="2816157952" sldId="270"/>
            <ac:spMk id="84" creationId="{98EDB616-C22D-4A72-85B4-3A95CBB3D378}"/>
          </ac:spMkLst>
        </pc:spChg>
        <pc:spChg chg="add del">
          <ac:chgData name="Katura Riddley" userId="beb391c67aca9298" providerId="LiveId" clId="{65BA5743-953B-43F0-80BE-2D38154B3151}" dt="2022-02-21T23:39:39.449" v="182" actId="26606"/>
          <ac:spMkLst>
            <pc:docMk/>
            <pc:sldMk cId="2816157952" sldId="270"/>
            <ac:spMk id="85" creationId="{673E9FC8-2143-48A2-9DEE-AABBC7E301A8}"/>
          </ac:spMkLst>
        </pc:spChg>
        <pc:spChg chg="add del">
          <ac:chgData name="Katura Riddley" userId="beb391c67aca9298" providerId="LiveId" clId="{65BA5743-953B-43F0-80BE-2D38154B3151}" dt="2022-02-21T23:39:43.616" v="184" actId="26606"/>
          <ac:spMkLst>
            <pc:docMk/>
            <pc:sldMk cId="2816157952" sldId="270"/>
            <ac:spMk id="87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1T23:39:43.616" v="184" actId="26606"/>
          <ac:spMkLst>
            <pc:docMk/>
            <pc:sldMk cId="2816157952" sldId="270"/>
            <ac:spMk id="88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1T23:39:43.616" v="184" actId="26606"/>
          <ac:spMkLst>
            <pc:docMk/>
            <pc:sldMk cId="2816157952" sldId="270"/>
            <ac:spMk id="89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1T23:39:43.616" v="184" actId="26606"/>
          <ac:spMkLst>
            <pc:docMk/>
            <pc:sldMk cId="2816157952" sldId="270"/>
            <ac:spMk id="90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1T23:39:47.760" v="186" actId="26606"/>
          <ac:spMkLst>
            <pc:docMk/>
            <pc:sldMk cId="2816157952" sldId="270"/>
            <ac:spMk id="92" creationId="{16B067B1-F4E5-4FDF-813D-C9E872E80075}"/>
          </ac:spMkLst>
        </pc:spChg>
        <pc:spChg chg="add">
          <ac:chgData name="Katura Riddley" userId="beb391c67aca9298" providerId="LiveId" clId="{65BA5743-953B-43F0-80BE-2D38154B3151}" dt="2022-02-21T23:39:47.765" v="187" actId="26606"/>
          <ac:spMkLst>
            <pc:docMk/>
            <pc:sldMk cId="2816157952" sldId="270"/>
            <ac:spMk id="94" creationId="{42A4FC2C-047E-45A5-965D-8E1E3BF09BC6}"/>
          </ac:spMkLst>
        </pc:spChg>
        <pc:grpChg chg="add del">
          <ac:chgData name="Katura Riddley" userId="beb391c67aca9298" providerId="LiveId" clId="{65BA5743-953B-43F0-80BE-2D38154B3151}" dt="2022-02-21T23:38:13.311" v="178" actId="26606"/>
          <ac:grpSpMkLst>
            <pc:docMk/>
            <pc:sldMk cId="2816157952" sldId="270"/>
            <ac:grpSpMk id="72" creationId="{63A1050F-42B7-42F4-9436-314DB03DE463}"/>
          </ac:grpSpMkLst>
        </pc:grpChg>
        <pc:grpChg chg="add del">
          <ac:chgData name="Katura Riddley" userId="beb391c67aca9298" providerId="LiveId" clId="{65BA5743-953B-43F0-80BE-2D38154B3151}" dt="2022-02-21T23:38:13.311" v="178" actId="26606"/>
          <ac:grpSpMkLst>
            <pc:docMk/>
            <pc:sldMk cId="2816157952" sldId="270"/>
            <ac:grpSpMk id="76" creationId="{CB04806E-DE07-4370-8B2D-439E32B3A25B}"/>
          </ac:grpSpMkLst>
        </pc:grpChg>
        <pc:picChg chg="add del mod">
          <ac:chgData name="Katura Riddley" userId="beb391c67aca9298" providerId="LiveId" clId="{65BA5743-953B-43F0-80BE-2D38154B3151}" dt="2022-02-21T23:35:38.320" v="151" actId="21"/>
          <ac:picMkLst>
            <pc:docMk/>
            <pc:sldMk cId="2816157952" sldId="270"/>
            <ac:picMk id="3" creationId="{63310010-3B99-4817-AC55-9458B5381AA4}"/>
          </ac:picMkLst>
        </pc:picChg>
        <pc:picChg chg="add mod ord">
          <ac:chgData name="Katura Riddley" userId="beb391c67aca9298" providerId="LiveId" clId="{65BA5743-953B-43F0-80BE-2D38154B3151}" dt="2022-02-24T19:28:34.520" v="5861"/>
          <ac:picMkLst>
            <pc:docMk/>
            <pc:sldMk cId="2816157952" sldId="270"/>
            <ac:picMk id="7" creationId="{FD3B8B7E-7DB7-4BA9-B5E3-65BB8840A473}"/>
          </ac:picMkLst>
        </pc:picChg>
        <pc:picChg chg="add del mod">
          <ac:chgData name="Katura Riddley" userId="beb391c67aca9298" providerId="LiveId" clId="{65BA5743-953B-43F0-80BE-2D38154B3151}" dt="2022-02-23T00:49:22.078" v="4171" actId="478"/>
          <ac:picMkLst>
            <pc:docMk/>
            <pc:sldMk cId="2816157952" sldId="270"/>
            <ac:picMk id="9" creationId="{6BC07818-EBE5-4CB4-B924-25A12E24BA05}"/>
          </ac:picMkLst>
        </pc:picChg>
        <pc:picChg chg="add del">
          <ac:chgData name="Katura Riddley" userId="beb391c67aca9298" providerId="LiveId" clId="{65BA5743-953B-43F0-80BE-2D38154B3151}" dt="2022-02-21T23:37:48.928" v="172" actId="26606"/>
          <ac:picMkLst>
            <pc:docMk/>
            <pc:sldMk cId="2816157952" sldId="270"/>
            <ac:picMk id="62" creationId="{589A7858-2A11-42FF-AB8A-A973BCBE0521}"/>
          </ac:picMkLst>
        </pc:picChg>
      </pc:sldChg>
      <pc:sldChg chg="addSp delSp modSp add del mod">
        <pc:chgData name="Katura Riddley" userId="beb391c67aca9298" providerId="LiveId" clId="{65BA5743-953B-43F0-80BE-2D38154B3151}" dt="2022-02-21T23:42:42.301" v="197" actId="2696"/>
        <pc:sldMkLst>
          <pc:docMk/>
          <pc:sldMk cId="3147711885" sldId="271"/>
        </pc:sldMkLst>
        <pc:spChg chg="del">
          <ac:chgData name="Katura Riddley" userId="beb391c67aca9298" providerId="LiveId" clId="{65BA5743-953B-43F0-80BE-2D38154B3151}" dt="2022-02-20T06:31:58.757" v="139" actId="26606"/>
          <ac:spMkLst>
            <pc:docMk/>
            <pc:sldMk cId="3147711885" sldId="271"/>
            <ac:spMk id="8" creationId="{216BB327-7AA9-4EC5-815F-9D8E6BC53E34}"/>
          </ac:spMkLst>
        </pc:spChg>
        <pc:spChg chg="add del">
          <ac:chgData name="Katura Riddley" userId="beb391c67aca9298" providerId="LiveId" clId="{65BA5743-953B-43F0-80BE-2D38154B3151}" dt="2022-02-20T06:32:48.275" v="144" actId="26606"/>
          <ac:spMkLst>
            <pc:docMk/>
            <pc:sldMk cId="3147711885" sldId="271"/>
            <ac:spMk id="13" creationId="{3B432D73-5C38-474F-AF96-A3228731BF36}"/>
          </ac:spMkLst>
        </pc:spChg>
        <pc:spChg chg="add">
          <ac:chgData name="Katura Riddley" userId="beb391c67aca9298" providerId="LiveId" clId="{65BA5743-953B-43F0-80BE-2D38154B3151}" dt="2022-02-20T06:32:48.275" v="144" actId="26606"/>
          <ac:spMkLst>
            <pc:docMk/>
            <pc:sldMk cId="3147711885" sldId="271"/>
            <ac:spMk id="18" creationId="{42A4FC2C-047E-45A5-965D-8E1E3BF09BC6}"/>
          </ac:spMkLst>
        </pc:spChg>
        <pc:picChg chg="mod">
          <ac:chgData name="Katura Riddley" userId="beb391c67aca9298" providerId="LiveId" clId="{65BA5743-953B-43F0-80BE-2D38154B3151}" dt="2022-02-20T06:32:48.275" v="144" actId="26606"/>
          <ac:picMkLst>
            <pc:docMk/>
            <pc:sldMk cId="3147711885" sldId="271"/>
            <ac:picMk id="3" creationId="{63310010-3B99-4817-AC55-9458B5381AA4}"/>
          </ac:picMkLst>
        </pc:picChg>
      </pc:sldChg>
      <pc:sldChg chg="addSp delSp modSp add del mod">
        <pc:chgData name="Katura Riddley" userId="beb391c67aca9298" providerId="LiveId" clId="{65BA5743-953B-43F0-80BE-2D38154B3151}" dt="2022-02-21T23:42:45.130" v="198" actId="2696"/>
        <pc:sldMkLst>
          <pc:docMk/>
          <pc:sldMk cId="3069194248" sldId="272"/>
        </pc:sldMkLst>
        <pc:spChg chg="del">
          <ac:chgData name="Katura Riddley" userId="beb391c67aca9298" providerId="LiveId" clId="{65BA5743-953B-43F0-80BE-2D38154B3151}" dt="2022-02-20T06:32:02.787" v="140" actId="26606"/>
          <ac:spMkLst>
            <pc:docMk/>
            <pc:sldMk cId="3069194248" sldId="272"/>
            <ac:spMk id="8" creationId="{216BB327-7AA9-4EC5-815F-9D8E6BC53E34}"/>
          </ac:spMkLst>
        </pc:spChg>
        <pc:spChg chg="add del">
          <ac:chgData name="Katura Riddley" userId="beb391c67aca9298" providerId="LiveId" clId="{65BA5743-953B-43F0-80BE-2D38154B3151}" dt="2022-02-20T06:32:50.672" v="145" actId="26606"/>
          <ac:spMkLst>
            <pc:docMk/>
            <pc:sldMk cId="3069194248" sldId="272"/>
            <ac:spMk id="13" creationId="{3B432D73-5C38-474F-AF96-A3228731BF36}"/>
          </ac:spMkLst>
        </pc:spChg>
        <pc:spChg chg="add">
          <ac:chgData name="Katura Riddley" userId="beb391c67aca9298" providerId="LiveId" clId="{65BA5743-953B-43F0-80BE-2D38154B3151}" dt="2022-02-20T06:32:50.672" v="145" actId="26606"/>
          <ac:spMkLst>
            <pc:docMk/>
            <pc:sldMk cId="3069194248" sldId="272"/>
            <ac:spMk id="18" creationId="{42A4FC2C-047E-45A5-965D-8E1E3BF09BC6}"/>
          </ac:spMkLst>
        </pc:spChg>
        <pc:picChg chg="mod">
          <ac:chgData name="Katura Riddley" userId="beb391c67aca9298" providerId="LiveId" clId="{65BA5743-953B-43F0-80BE-2D38154B3151}" dt="2022-02-20T06:32:50.672" v="145" actId="26606"/>
          <ac:picMkLst>
            <pc:docMk/>
            <pc:sldMk cId="3069194248" sldId="272"/>
            <ac:picMk id="3" creationId="{63310010-3B99-4817-AC55-9458B5381AA4}"/>
          </ac:picMkLst>
        </pc:picChg>
      </pc:sldChg>
      <pc:sldChg chg="addSp delSp modSp new mod ord modTransition setBg">
        <pc:chgData name="Katura Riddley" userId="beb391c67aca9298" providerId="LiveId" clId="{65BA5743-953B-43F0-80BE-2D38154B3151}" dt="2022-02-25T07:38:48.136" v="11593" actId="1076"/>
        <pc:sldMkLst>
          <pc:docMk/>
          <pc:sldMk cId="1332738415" sldId="273"/>
        </pc:sldMkLst>
        <pc:spChg chg="add del mod">
          <ac:chgData name="Katura Riddley" userId="beb391c67aca9298" providerId="LiveId" clId="{65BA5743-953B-43F0-80BE-2D38154B3151}" dt="2022-02-22T01:40:20.661" v="215"/>
          <ac:spMkLst>
            <pc:docMk/>
            <pc:sldMk cId="1332738415" sldId="273"/>
            <ac:spMk id="4" creationId="{A7F56697-FD38-4905-8002-058988F0968A}"/>
          </ac:spMkLst>
        </pc:spChg>
        <pc:spChg chg="add del">
          <ac:chgData name="Katura Riddley" userId="beb391c67aca9298" providerId="LiveId" clId="{65BA5743-953B-43F0-80BE-2D38154B3151}" dt="2022-02-20T06:26:55.805" v="121" actId="26606"/>
          <ac:spMkLst>
            <pc:docMk/>
            <pc:sldMk cId="1332738415" sldId="273"/>
            <ac:spMk id="5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0T06:26:55.805" v="121" actId="26606"/>
          <ac:spMkLst>
            <pc:docMk/>
            <pc:sldMk cId="1332738415" sldId="273"/>
            <ac:spMk id="6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0T06:26:55.805" v="121" actId="26606"/>
          <ac:spMkLst>
            <pc:docMk/>
            <pc:sldMk cId="1332738415" sldId="273"/>
            <ac:spMk id="7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0T06:24:45.615" v="95" actId="26606"/>
          <ac:spMkLst>
            <pc:docMk/>
            <pc:sldMk cId="1332738415" sldId="273"/>
            <ac:spMk id="8" creationId="{216BB327-7AA9-4EC5-815F-9D8E6BC53E34}"/>
          </ac:spMkLst>
        </pc:spChg>
        <pc:spChg chg="add del">
          <ac:chgData name="Katura Riddley" userId="beb391c67aca9298" providerId="LiveId" clId="{65BA5743-953B-43F0-80BE-2D38154B3151}" dt="2022-02-20T06:26:55.805" v="121" actId="26606"/>
          <ac:spMkLst>
            <pc:docMk/>
            <pc:sldMk cId="1332738415" sldId="273"/>
            <ac:spMk id="9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0T06:24:48.398" v="97" actId="26606"/>
          <ac:spMkLst>
            <pc:docMk/>
            <pc:sldMk cId="1332738415" sldId="273"/>
            <ac:spMk id="10" creationId="{42A4FC2C-047E-45A5-965D-8E1E3BF09BC6}"/>
          </ac:spMkLst>
        </pc:spChg>
        <pc:spChg chg="add del">
          <ac:chgData name="Katura Riddley" userId="beb391c67aca9298" providerId="LiveId" clId="{65BA5743-953B-43F0-80BE-2D38154B3151}" dt="2022-02-20T06:24:51.527" v="99" actId="26606"/>
          <ac:spMkLst>
            <pc:docMk/>
            <pc:sldMk cId="1332738415" sldId="273"/>
            <ac:spMk id="12" creationId="{B670DBD5-770C-4383-9F54-5B86E86BD5BB}"/>
          </ac:spMkLst>
        </pc:spChg>
        <pc:spChg chg="add del">
          <ac:chgData name="Katura Riddley" userId="beb391c67aca9298" providerId="LiveId" clId="{65BA5743-953B-43F0-80BE-2D38154B3151}" dt="2022-02-20T06:27:08.718" v="123" actId="26606"/>
          <ac:spMkLst>
            <pc:docMk/>
            <pc:sldMk cId="1332738415" sldId="273"/>
            <ac:spMk id="13" creationId="{B649E800-A5C8-49A0-A453-ED537DA3156A}"/>
          </ac:spMkLst>
        </pc:spChg>
        <pc:spChg chg="add del">
          <ac:chgData name="Katura Riddley" userId="beb391c67aca9298" providerId="LiveId" clId="{65BA5743-953B-43F0-80BE-2D38154B3151}" dt="2022-02-20T06:25:02.903" v="101" actId="26606"/>
          <ac:spMkLst>
            <pc:docMk/>
            <pc:sldMk cId="1332738415" sldId="273"/>
            <ac:spMk id="14" creationId="{42A4FC2C-047E-45A5-965D-8E1E3BF09BC6}"/>
          </ac:spMkLst>
        </pc:spChg>
        <pc:spChg chg="add del">
          <ac:chgData name="Katura Riddley" userId="beb391c67aca9298" providerId="LiveId" clId="{65BA5743-953B-43F0-80BE-2D38154B3151}" dt="2022-02-20T06:25:10.744" v="103" actId="26606"/>
          <ac:spMkLst>
            <pc:docMk/>
            <pc:sldMk cId="1332738415" sldId="273"/>
            <ac:spMk id="16" creationId="{693B08FD-5ECC-4728-AA84-CD6AC875BF8E}"/>
          </ac:spMkLst>
        </pc:spChg>
        <pc:spChg chg="add del">
          <ac:chgData name="Katura Riddley" userId="beb391c67aca9298" providerId="LiveId" clId="{65BA5743-953B-43F0-80BE-2D38154B3151}" dt="2022-02-20T06:25:10.744" v="103" actId="26606"/>
          <ac:spMkLst>
            <pc:docMk/>
            <pc:sldMk cId="1332738415" sldId="273"/>
            <ac:spMk id="17" creationId="{2549107E-EC98-4933-8F8F-A1713C393B7E}"/>
          </ac:spMkLst>
        </pc:spChg>
        <pc:spChg chg="add del">
          <ac:chgData name="Katura Riddley" userId="beb391c67aca9298" providerId="LiveId" clId="{65BA5743-953B-43F0-80BE-2D38154B3151}" dt="2022-02-20T06:27:30.630" v="129" actId="26606"/>
          <ac:spMkLst>
            <pc:docMk/>
            <pc:sldMk cId="1332738415" sldId="273"/>
            <ac:spMk id="18" creationId="{38CB19FB-7C96-4FEC-9331-E826E4E36CE4}"/>
          </ac:spMkLst>
        </pc:spChg>
        <pc:spChg chg="add del">
          <ac:chgData name="Katura Riddley" userId="beb391c67aca9298" providerId="LiveId" clId="{65BA5743-953B-43F0-80BE-2D38154B3151}" dt="2022-02-20T06:25:29.192" v="105" actId="26606"/>
          <ac:spMkLst>
            <pc:docMk/>
            <pc:sldMk cId="1332738415" sldId="273"/>
            <ac:spMk id="19" creationId="{206E56BB-C8E6-4F70-B8BF-921C4912D6DE}"/>
          </ac:spMkLst>
        </pc:spChg>
        <pc:spChg chg="add del">
          <ac:chgData name="Katura Riddley" userId="beb391c67aca9298" providerId="LiveId" clId="{65BA5743-953B-43F0-80BE-2D38154B3151}" dt="2022-02-20T06:25:29.192" v="105" actId="26606"/>
          <ac:spMkLst>
            <pc:docMk/>
            <pc:sldMk cId="1332738415" sldId="273"/>
            <ac:spMk id="20" creationId="{99643316-AB20-4DD1-8578-B5D7F033C0A3}"/>
          </ac:spMkLst>
        </pc:spChg>
        <pc:spChg chg="add del">
          <ac:chgData name="Katura Riddley" userId="beb391c67aca9298" providerId="LiveId" clId="{65BA5743-953B-43F0-80BE-2D38154B3151}" dt="2022-02-20T06:27:18.781" v="125" actId="26606"/>
          <ac:spMkLst>
            <pc:docMk/>
            <pc:sldMk cId="1332738415" sldId="273"/>
            <ac:spMk id="21" creationId="{7EBFDB7D-DD97-44CE-AFFB-458781A3DB9B}"/>
          </ac:spMkLst>
        </pc:spChg>
        <pc:spChg chg="add del">
          <ac:chgData name="Katura Riddley" userId="beb391c67aca9298" providerId="LiveId" clId="{65BA5743-953B-43F0-80BE-2D38154B3151}" dt="2022-02-20T06:25:31.496" v="107" actId="26606"/>
          <ac:spMkLst>
            <pc:docMk/>
            <pc:sldMk cId="1332738415" sldId="273"/>
            <ac:spMk id="22" creationId="{42A4FC2C-047E-45A5-965D-8E1E3BF09BC6}"/>
          </ac:spMkLst>
        </pc:spChg>
        <pc:spChg chg="add del">
          <ac:chgData name="Katura Riddley" userId="beb391c67aca9298" providerId="LiveId" clId="{65BA5743-953B-43F0-80BE-2D38154B3151}" dt="2022-02-20T06:27:18.781" v="125" actId="26606"/>
          <ac:spMkLst>
            <pc:docMk/>
            <pc:sldMk cId="1332738415" sldId="273"/>
            <ac:spMk id="23" creationId="{50F864A1-23CF-4954-887F-3C4458622A68}"/>
          </ac:spMkLst>
        </pc:spChg>
        <pc:spChg chg="add del">
          <ac:chgData name="Katura Riddley" userId="beb391c67aca9298" providerId="LiveId" clId="{65BA5743-953B-43F0-80BE-2D38154B3151}" dt="2022-02-20T06:25:41.561" v="109" actId="26606"/>
          <ac:spMkLst>
            <pc:docMk/>
            <pc:sldMk cId="1332738415" sldId="273"/>
            <ac:spMk id="24" creationId="{B670DBD5-770C-4383-9F54-5B86E86BD5BB}"/>
          </ac:spMkLst>
        </pc:spChg>
        <pc:spChg chg="add del">
          <ac:chgData name="Katura Riddley" userId="beb391c67aca9298" providerId="LiveId" clId="{65BA5743-953B-43F0-80BE-2D38154B3151}" dt="2022-02-20T06:27:18.781" v="125" actId="26606"/>
          <ac:spMkLst>
            <pc:docMk/>
            <pc:sldMk cId="1332738415" sldId="273"/>
            <ac:spMk id="25" creationId="{8D313E8C-7457-407E-BDA5-EACA44D38247}"/>
          </ac:spMkLst>
        </pc:spChg>
        <pc:spChg chg="add del">
          <ac:chgData name="Katura Riddley" userId="beb391c67aca9298" providerId="LiveId" clId="{65BA5743-953B-43F0-80BE-2D38154B3151}" dt="2022-02-20T06:25:52.890" v="111" actId="26606"/>
          <ac:spMkLst>
            <pc:docMk/>
            <pc:sldMk cId="1332738415" sldId="273"/>
            <ac:spMk id="26" creationId="{216BB327-7AA9-4EC5-815F-9D8E6BC53E34}"/>
          </ac:spMkLst>
        </pc:spChg>
        <pc:spChg chg="add del">
          <ac:chgData name="Katura Riddley" userId="beb391c67aca9298" providerId="LiveId" clId="{65BA5743-953B-43F0-80BE-2D38154B3151}" dt="2022-02-20T06:25:58.962" v="113" actId="26606"/>
          <ac:spMkLst>
            <pc:docMk/>
            <pc:sldMk cId="1332738415" sldId="273"/>
            <ac:spMk id="28" creationId="{940F20C4-574D-4AD1-A244-96E69925EC90}"/>
          </ac:spMkLst>
        </pc:spChg>
        <pc:spChg chg="add del">
          <ac:chgData name="Katura Riddley" userId="beb391c67aca9298" providerId="LiveId" clId="{65BA5743-953B-43F0-80BE-2D38154B3151}" dt="2022-02-20T06:26:05.083" v="115" actId="26606"/>
          <ac:spMkLst>
            <pc:docMk/>
            <pc:sldMk cId="1332738415" sldId="273"/>
            <ac:spMk id="32" creationId="{B775CD93-9DF2-48CB-9F57-1BCA9A46C7FA}"/>
          </ac:spMkLst>
        </pc:spChg>
        <pc:spChg chg="add del">
          <ac:chgData name="Katura Riddley" userId="beb391c67aca9298" providerId="LiveId" clId="{65BA5743-953B-43F0-80BE-2D38154B3151}" dt="2022-02-20T06:26:05.083" v="115" actId="26606"/>
          <ac:spMkLst>
            <pc:docMk/>
            <pc:sldMk cId="1332738415" sldId="273"/>
            <ac:spMk id="33" creationId="{6166C6D1-23AC-49C4-BA07-238E4E9F8CEB}"/>
          </ac:spMkLst>
        </pc:spChg>
        <pc:spChg chg="add del">
          <ac:chgData name="Katura Riddley" userId="beb391c67aca9298" providerId="LiveId" clId="{65BA5743-953B-43F0-80BE-2D38154B3151}" dt="2022-02-20T06:26:17.497" v="117" actId="26606"/>
          <ac:spMkLst>
            <pc:docMk/>
            <pc:sldMk cId="1332738415" sldId="273"/>
            <ac:spMk id="35" creationId="{5D9FC6AC-4A12-4825-8ABE-0732B8EF4D16}"/>
          </ac:spMkLst>
        </pc:spChg>
        <pc:spChg chg="add del mod">
          <ac:chgData name="Katura Riddley" userId="beb391c67aca9298" providerId="LiveId" clId="{65BA5743-953B-43F0-80BE-2D38154B3151}" dt="2022-02-22T01:40:20.649" v="213" actId="21"/>
          <ac:spMkLst>
            <pc:docMk/>
            <pc:sldMk cId="1332738415" sldId="273"/>
            <ac:spMk id="37" creationId="{E35B9F40-0F94-4905-8ED2-893DD54EED61}"/>
          </ac:spMkLst>
        </pc:spChg>
        <pc:spChg chg="add del">
          <ac:chgData name="Katura Riddley" userId="beb391c67aca9298" providerId="LiveId" clId="{65BA5743-953B-43F0-80BE-2D38154B3151}" dt="2022-02-20T06:29:35.760" v="131" actId="26606"/>
          <ac:spMkLst>
            <pc:docMk/>
            <pc:sldMk cId="1332738415" sldId="273"/>
            <ac:spMk id="38" creationId="{C83A5C14-ED91-4CD1-809E-D29FF97C9AF5}"/>
          </ac:spMkLst>
        </pc:spChg>
        <pc:spChg chg="add del">
          <ac:chgData name="Katura Riddley" userId="beb391c67aca9298" providerId="LiveId" clId="{65BA5743-953B-43F0-80BE-2D38154B3151}" dt="2022-02-20T06:29:35.760" v="131" actId="26606"/>
          <ac:spMkLst>
            <pc:docMk/>
            <pc:sldMk cId="1332738415" sldId="273"/>
            <ac:spMk id="39" creationId="{56065185-5C34-4F86-AA96-AA4D065B0EF4}"/>
          </ac:spMkLst>
        </pc:spChg>
        <pc:spChg chg="add del mod">
          <ac:chgData name="Katura Riddley" userId="beb391c67aca9298" providerId="LiveId" clId="{65BA5743-953B-43F0-80BE-2D38154B3151}" dt="2022-02-22T01:41:55.429" v="218" actId="21"/>
          <ac:spMkLst>
            <pc:docMk/>
            <pc:sldMk cId="1332738415" sldId="273"/>
            <ac:spMk id="40" creationId="{2FFB3D78-B57F-4BA3-9796-931CC9D9907A}"/>
          </ac:spMkLst>
        </pc:spChg>
        <pc:spChg chg="add del">
          <ac:chgData name="Katura Riddley" userId="beb391c67aca9298" providerId="LiveId" clId="{65BA5743-953B-43F0-80BE-2D38154B3151}" dt="2022-02-20T06:29:45.828" v="133" actId="26606"/>
          <ac:spMkLst>
            <pc:docMk/>
            <pc:sldMk cId="1332738415" sldId="273"/>
            <ac:spMk id="41" creationId="{14995E8B-DB3C-4E23-9186-1613402BFDCF}"/>
          </ac:spMkLst>
        </pc:spChg>
        <pc:spChg chg="add del">
          <ac:chgData name="Katura Riddley" userId="beb391c67aca9298" providerId="LiveId" clId="{65BA5743-953B-43F0-80BE-2D38154B3151}" dt="2022-02-20T06:29:45.828" v="133" actId="26606"/>
          <ac:spMkLst>
            <pc:docMk/>
            <pc:sldMk cId="1332738415" sldId="273"/>
            <ac:spMk id="42" creationId="{CF21E7C5-2080-4549-97AA-9A6688257789}"/>
          </ac:spMkLst>
        </pc:spChg>
        <pc:spChg chg="add del">
          <ac:chgData name="Katura Riddley" userId="beb391c67aca9298" providerId="LiveId" clId="{65BA5743-953B-43F0-80BE-2D38154B3151}" dt="2022-02-20T06:29:45.828" v="133" actId="26606"/>
          <ac:spMkLst>
            <pc:docMk/>
            <pc:sldMk cId="1332738415" sldId="273"/>
            <ac:spMk id="43" creationId="{57957B04-C024-4B5F-B7C3-20FAE3F1D3CA}"/>
          </ac:spMkLst>
        </pc:spChg>
        <pc:spChg chg="add del">
          <ac:chgData name="Katura Riddley" userId="beb391c67aca9298" providerId="LiveId" clId="{65BA5743-953B-43F0-80BE-2D38154B3151}" dt="2022-02-20T06:29:45.828" v="133" actId="26606"/>
          <ac:spMkLst>
            <pc:docMk/>
            <pc:sldMk cId="1332738415" sldId="273"/>
            <ac:spMk id="44" creationId="{C6FBFCE4-B693-49EB-9CE1-4420332195E7}"/>
          </ac:spMkLst>
        </pc:spChg>
        <pc:spChg chg="add del mod">
          <ac:chgData name="Katura Riddley" userId="beb391c67aca9298" providerId="LiveId" clId="{65BA5743-953B-43F0-80BE-2D38154B3151}" dt="2022-02-22T02:10:47.010" v="341" actId="21"/>
          <ac:spMkLst>
            <pc:docMk/>
            <pc:sldMk cId="1332738415" sldId="273"/>
            <ac:spMk id="57" creationId="{5B7CF84A-DDAC-4C0B-B718-AE15C7C72932}"/>
          </ac:spMkLst>
        </pc:spChg>
        <pc:spChg chg="add del">
          <ac:chgData name="Katura Riddley" userId="beb391c67aca9298" providerId="LiveId" clId="{65BA5743-953B-43F0-80BE-2D38154B3151}" dt="2022-02-20T06:29:50.470" v="135" actId="26606"/>
          <ac:spMkLst>
            <pc:docMk/>
            <pc:sldMk cId="1332738415" sldId="273"/>
            <ac:spMk id="58" creationId="{359427B8-4D04-499B-ADC4-C02F51AE0A82}"/>
          </ac:spMkLst>
        </pc:spChg>
        <pc:spChg chg="add del">
          <ac:chgData name="Katura Riddley" userId="beb391c67aca9298" providerId="LiveId" clId="{65BA5743-953B-43F0-80BE-2D38154B3151}" dt="2022-02-20T06:29:50.470" v="135" actId="26606"/>
          <ac:spMkLst>
            <pc:docMk/>
            <pc:sldMk cId="1332738415" sldId="273"/>
            <ac:spMk id="59" creationId="{0724758F-AE3C-4CC9-B58A-FF0B12987A45}"/>
          </ac:spMkLst>
        </pc:spChg>
        <pc:spChg chg="add del mod">
          <ac:chgData name="Katura Riddley" userId="beb391c67aca9298" providerId="LiveId" clId="{65BA5743-953B-43F0-80BE-2D38154B3151}" dt="2022-02-22T01:51:03.959" v="234" actId="21"/>
          <ac:spMkLst>
            <pc:docMk/>
            <pc:sldMk cId="1332738415" sldId="273"/>
            <ac:spMk id="60" creationId="{0B5D0AC6-E6FA-4BC2-AE85-2C6BF98E12A6}"/>
          </ac:spMkLst>
        </pc:spChg>
        <pc:spChg chg="add del">
          <ac:chgData name="Katura Riddley" userId="beb391c67aca9298" providerId="LiveId" clId="{65BA5743-953B-43F0-80BE-2D38154B3151}" dt="2022-02-20T06:32:20.384" v="141" actId="26606"/>
          <ac:spMkLst>
            <pc:docMk/>
            <pc:sldMk cId="1332738415" sldId="273"/>
            <ac:spMk id="61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0T06:32:20.384" v="141" actId="26606"/>
          <ac:spMkLst>
            <pc:docMk/>
            <pc:sldMk cId="1332738415" sldId="273"/>
            <ac:spMk id="62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0T06:32:20.384" v="141" actId="26606"/>
          <ac:spMkLst>
            <pc:docMk/>
            <pc:sldMk cId="1332738415" sldId="273"/>
            <ac:spMk id="63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0T06:32:20.384" v="141" actId="26606"/>
          <ac:spMkLst>
            <pc:docMk/>
            <pc:sldMk cId="1332738415" sldId="273"/>
            <ac:spMk id="64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2T01:55:58.791" v="244" actId="21"/>
          <ac:spMkLst>
            <pc:docMk/>
            <pc:sldMk cId="1332738415" sldId="273"/>
            <ac:spMk id="65" creationId="{5CAD35A8-2958-4A96-965A-997D3CE0DFE4}"/>
          </ac:spMkLst>
        </pc:spChg>
        <pc:spChg chg="add mod ord">
          <ac:chgData name="Katura Riddley" userId="beb391c67aca9298" providerId="LiveId" clId="{65BA5743-953B-43F0-80BE-2D38154B3151}" dt="2022-02-25T07:38:38.591" v="11592" actId="20577"/>
          <ac:spMkLst>
            <pc:docMk/>
            <pc:sldMk cId="1332738415" sldId="273"/>
            <ac:spMk id="66" creationId="{1EAAF998-3F5F-4D25-9F41-2F5B770FFEE9}"/>
          </ac:spMkLst>
        </pc:spChg>
        <pc:spChg chg="add del">
          <ac:chgData name="Katura Riddley" userId="beb391c67aca9298" providerId="LiveId" clId="{65BA5743-953B-43F0-80BE-2D38154B3151}" dt="2022-02-20T06:32:34.422" v="142" actId="26606"/>
          <ac:spMkLst>
            <pc:docMk/>
            <pc:sldMk cId="1332738415" sldId="273"/>
            <ac:spMk id="69" creationId="{42A4FC2C-047E-45A5-965D-8E1E3BF09BC6}"/>
          </ac:spMkLst>
        </pc:spChg>
        <pc:spChg chg="add del">
          <ac:chgData name="Katura Riddley" userId="beb391c67aca9298" providerId="LiveId" clId="{65BA5743-953B-43F0-80BE-2D38154B3151}" dt="2022-02-21T23:41:15.248" v="190" actId="26606"/>
          <ac:spMkLst>
            <pc:docMk/>
            <pc:sldMk cId="1332738415" sldId="273"/>
            <ac:spMk id="74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1T23:41:15.248" v="190" actId="26606"/>
          <ac:spMkLst>
            <pc:docMk/>
            <pc:sldMk cId="1332738415" sldId="273"/>
            <ac:spMk id="76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1T23:41:15.248" v="190" actId="26606"/>
          <ac:spMkLst>
            <pc:docMk/>
            <pc:sldMk cId="1332738415" sldId="273"/>
            <ac:spMk id="78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1T23:41:15.248" v="190" actId="26606"/>
          <ac:spMkLst>
            <pc:docMk/>
            <pc:sldMk cId="1332738415" sldId="273"/>
            <ac:spMk id="80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1T23:41:15.232" v="189" actId="26606"/>
          <ac:spMkLst>
            <pc:docMk/>
            <pc:sldMk cId="1332738415" sldId="273"/>
            <ac:spMk id="85" creationId="{693B08FD-5ECC-4728-AA84-CD6AC875BF8E}"/>
          </ac:spMkLst>
        </pc:spChg>
        <pc:spChg chg="add del mod">
          <ac:chgData name="Katura Riddley" userId="beb391c67aca9298" providerId="LiveId" clId="{65BA5743-953B-43F0-80BE-2D38154B3151}" dt="2022-02-22T02:10:51.889" v="343" actId="21"/>
          <ac:spMkLst>
            <pc:docMk/>
            <pc:sldMk cId="1332738415" sldId="273"/>
            <ac:spMk id="86" creationId="{E1547392-85BC-4E3F-9124-50DB34F155D8}"/>
          </ac:spMkLst>
        </pc:spChg>
        <pc:spChg chg="add del">
          <ac:chgData name="Katura Riddley" userId="beb391c67aca9298" providerId="LiveId" clId="{65BA5743-953B-43F0-80BE-2D38154B3151}" dt="2022-02-21T23:41:15.232" v="189" actId="26606"/>
          <ac:spMkLst>
            <pc:docMk/>
            <pc:sldMk cId="1332738415" sldId="273"/>
            <ac:spMk id="87" creationId="{2549107E-EC98-4933-8F8F-A1713C393B7E}"/>
          </ac:spMkLst>
        </pc:spChg>
        <pc:spChg chg="add mod ord">
          <ac:chgData name="Katura Riddley" userId="beb391c67aca9298" providerId="LiveId" clId="{65BA5743-953B-43F0-80BE-2D38154B3151}" dt="2022-02-24T19:13:21.197" v="5724" actId="20577"/>
          <ac:spMkLst>
            <pc:docMk/>
            <pc:sldMk cId="1332738415" sldId="273"/>
            <ac:spMk id="88" creationId="{03FACE7A-E7C1-42B2-B147-496647889A7F}"/>
          </ac:spMkLst>
        </pc:spChg>
        <pc:spChg chg="add del">
          <ac:chgData name="Katura Riddley" userId="beb391c67aca9298" providerId="LiveId" clId="{65BA5743-953B-43F0-80BE-2D38154B3151}" dt="2022-02-21T23:41:51.947" v="195" actId="26606"/>
          <ac:spMkLst>
            <pc:docMk/>
            <pc:sldMk cId="1332738415" sldId="273"/>
            <ac:spMk id="89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1T23:41:51.947" v="195" actId="26606"/>
          <ac:spMkLst>
            <pc:docMk/>
            <pc:sldMk cId="1332738415" sldId="273"/>
            <ac:spMk id="90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1T23:41:51.947" v="195" actId="26606"/>
          <ac:spMkLst>
            <pc:docMk/>
            <pc:sldMk cId="1332738415" sldId="273"/>
            <ac:spMk id="91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1T23:41:51.947" v="195" actId="26606"/>
          <ac:spMkLst>
            <pc:docMk/>
            <pc:sldMk cId="1332738415" sldId="273"/>
            <ac:spMk id="92" creationId="{E2384209-CB15-4CDF-9D31-C44FD9A3F20D}"/>
          </ac:spMkLst>
        </pc:spChg>
        <pc:spChg chg="add del mod">
          <ac:chgData name="Katura Riddley" userId="beb391c67aca9298" providerId="LiveId" clId="{65BA5743-953B-43F0-80BE-2D38154B3151}" dt="2022-02-22T03:34:42.988" v="984" actId="21"/>
          <ac:spMkLst>
            <pc:docMk/>
            <pc:sldMk cId="1332738415" sldId="273"/>
            <ac:spMk id="93" creationId="{5EB654DE-148A-41A4-8FAC-C6B152D58FBC}"/>
          </ac:spMkLst>
        </pc:spChg>
        <pc:spChg chg="add del">
          <ac:chgData name="Katura Riddley" userId="beb391c67aca9298" providerId="LiveId" clId="{65BA5743-953B-43F0-80BE-2D38154B3151}" dt="2022-02-21T23:41:50.361" v="192" actId="26606"/>
          <ac:spMkLst>
            <pc:docMk/>
            <pc:sldMk cId="1332738415" sldId="273"/>
            <ac:spMk id="97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1T23:41:50.361" v="192" actId="26606"/>
          <ac:spMkLst>
            <pc:docMk/>
            <pc:sldMk cId="1332738415" sldId="273"/>
            <ac:spMk id="99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1T23:41:50.361" v="192" actId="26606"/>
          <ac:spMkLst>
            <pc:docMk/>
            <pc:sldMk cId="1332738415" sldId="273"/>
            <ac:spMk id="101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1T23:41:50.361" v="192" actId="26606"/>
          <ac:spMkLst>
            <pc:docMk/>
            <pc:sldMk cId="1332738415" sldId="273"/>
            <ac:spMk id="103" creationId="{A8D57A06-A426-446D-B02C-A2DC6B62E45E}"/>
          </ac:spMkLst>
        </pc:spChg>
        <pc:spChg chg="add del">
          <ac:chgData name="Katura Riddley" userId="beb391c67aca9298" providerId="LiveId" clId="{65BA5743-953B-43F0-80BE-2D38154B3151}" dt="2022-02-21T23:41:51.943" v="194" actId="26606"/>
          <ac:spMkLst>
            <pc:docMk/>
            <pc:sldMk cId="1332738415" sldId="273"/>
            <ac:spMk id="105" creationId="{AB8C311F-7253-4AED-9701-7FC0708C41C7}"/>
          </ac:spMkLst>
        </pc:spChg>
        <pc:spChg chg="add del">
          <ac:chgData name="Katura Riddley" userId="beb391c67aca9298" providerId="LiveId" clId="{65BA5743-953B-43F0-80BE-2D38154B3151}" dt="2022-02-21T23:41:51.943" v="194" actId="26606"/>
          <ac:spMkLst>
            <pc:docMk/>
            <pc:sldMk cId="1332738415" sldId="273"/>
            <ac:spMk id="106" creationId="{E2384209-CB15-4CDF-9D31-C44FD9A3F20D}"/>
          </ac:spMkLst>
        </pc:spChg>
        <pc:spChg chg="add del">
          <ac:chgData name="Katura Riddley" userId="beb391c67aca9298" providerId="LiveId" clId="{65BA5743-953B-43F0-80BE-2D38154B3151}" dt="2022-02-21T23:41:51.943" v="194" actId="26606"/>
          <ac:spMkLst>
            <pc:docMk/>
            <pc:sldMk cId="1332738415" sldId="273"/>
            <ac:spMk id="107" creationId="{2633B3B5-CC90-43F0-8714-D31D1F3F0209}"/>
          </ac:spMkLst>
        </pc:spChg>
        <pc:spChg chg="add del">
          <ac:chgData name="Katura Riddley" userId="beb391c67aca9298" providerId="LiveId" clId="{65BA5743-953B-43F0-80BE-2D38154B3151}" dt="2022-02-21T23:41:51.943" v="194" actId="26606"/>
          <ac:spMkLst>
            <pc:docMk/>
            <pc:sldMk cId="1332738415" sldId="273"/>
            <ac:spMk id="108" creationId="{A8D57A06-A426-446D-B02C-A2DC6B62E45E}"/>
          </ac:spMkLst>
        </pc:spChg>
        <pc:spChg chg="add">
          <ac:chgData name="Katura Riddley" userId="beb391c67aca9298" providerId="LiveId" clId="{65BA5743-953B-43F0-80BE-2D38154B3151}" dt="2022-02-21T23:41:51.947" v="195" actId="26606"/>
          <ac:spMkLst>
            <pc:docMk/>
            <pc:sldMk cId="1332738415" sldId="273"/>
            <ac:spMk id="110" creationId="{42A4FC2C-047E-45A5-965D-8E1E3BF09BC6}"/>
          </ac:spMkLst>
        </pc:spChg>
        <pc:grpChg chg="add del">
          <ac:chgData name="Katura Riddley" userId="beb391c67aca9298" providerId="LiveId" clId="{65BA5743-953B-43F0-80BE-2D38154B3151}" dt="2022-02-20T06:27:08.718" v="123" actId="26606"/>
          <ac:grpSpMkLst>
            <pc:docMk/>
            <pc:sldMk cId="1332738415" sldId="273"/>
            <ac:grpSpMk id="15" creationId="{C32D4553-E775-4F16-9A6F-FED8D166A5B7}"/>
          </ac:grpSpMkLst>
        </pc:grpChg>
        <pc:grpChg chg="add del">
          <ac:chgData name="Katura Riddley" userId="beb391c67aca9298" providerId="LiveId" clId="{65BA5743-953B-43F0-80BE-2D38154B3151}" dt="2022-02-20T06:27:30.630" v="129" actId="26606"/>
          <ac:grpSpMkLst>
            <pc:docMk/>
            <pc:sldMk cId="1332738415" sldId="273"/>
            <ac:grpSpMk id="27" creationId="{DF071BB7-867E-46A9-A7C2-3FCB28CB8FBD}"/>
          </ac:grpSpMkLst>
        </pc:grpChg>
        <pc:grpChg chg="add del">
          <ac:chgData name="Katura Riddley" userId="beb391c67aca9298" providerId="LiveId" clId="{65BA5743-953B-43F0-80BE-2D38154B3151}" dt="2022-02-20T06:25:58.962" v="113" actId="26606"/>
          <ac:grpSpMkLst>
            <pc:docMk/>
            <pc:sldMk cId="1332738415" sldId="273"/>
            <ac:grpSpMk id="29" creationId="{9A7CC453-6F47-4427-B67D-37E65A92C553}"/>
          </ac:grpSpMkLst>
        </pc:grpChg>
        <pc:grpChg chg="add del">
          <ac:chgData name="Katura Riddley" userId="beb391c67aca9298" providerId="LiveId" clId="{65BA5743-953B-43F0-80BE-2D38154B3151}" dt="2022-02-20T06:29:45.828" v="133" actId="26606"/>
          <ac:grpSpMkLst>
            <pc:docMk/>
            <pc:sldMk cId="1332738415" sldId="273"/>
            <ac:grpSpMk id="45" creationId="{8FFC4225-9683-4D55-8686-FCDDB8BCBF38}"/>
          </ac:grpSpMkLst>
        </pc:grpChg>
        <pc:grpChg chg="add del">
          <ac:chgData name="Katura Riddley" userId="beb391c67aca9298" providerId="LiveId" clId="{65BA5743-953B-43F0-80BE-2D38154B3151}" dt="2022-02-20T06:29:45.828" v="133" actId="26606"/>
          <ac:grpSpMkLst>
            <pc:docMk/>
            <pc:sldMk cId="1332738415" sldId="273"/>
            <ac:grpSpMk id="50" creationId="{9D85FE18-7BE5-446D-9A33-1C7C3B910680}"/>
          </ac:grpSpMkLst>
        </pc:grpChg>
        <pc:graphicFrameChg chg="add del mod">
          <ac:chgData name="Katura Riddley" userId="beb391c67aca9298" providerId="LiveId" clId="{65BA5743-953B-43F0-80BE-2D38154B3151}" dt="2022-02-22T23:39:47.674" v="3662" actId="478"/>
          <ac:graphicFrameMkLst>
            <pc:docMk/>
            <pc:sldMk cId="1332738415" sldId="273"/>
            <ac:graphicFrameMk id="2" creationId="{CA9DF38C-3323-4FA9-8FCE-0AD77165E77F}"/>
          </ac:graphicFrameMkLst>
        </pc:graphicFrameChg>
        <pc:picChg chg="add del mod">
          <ac:chgData name="Katura Riddley" userId="beb391c67aca9298" providerId="LiveId" clId="{65BA5743-953B-43F0-80BE-2D38154B3151}" dt="2022-02-22T23:35:53.708" v="3658" actId="21"/>
          <ac:picMkLst>
            <pc:docMk/>
            <pc:sldMk cId="1332738415" sldId="273"/>
            <ac:picMk id="3" creationId="{4685370A-3952-4AF8-8691-A7920A8A75C8}"/>
          </ac:picMkLst>
        </pc:picChg>
        <pc:picChg chg="add mod">
          <ac:chgData name="Katura Riddley" userId="beb391c67aca9298" providerId="LiveId" clId="{65BA5743-953B-43F0-80BE-2D38154B3151}" dt="2022-02-25T07:38:48.136" v="11593" actId="1076"/>
          <ac:picMkLst>
            <pc:docMk/>
            <pc:sldMk cId="1332738415" sldId="273"/>
            <ac:picMk id="3" creationId="{9B38DBEC-5913-456A-BD72-082AA66452E8}"/>
          </ac:picMkLst>
        </pc:picChg>
        <pc:picChg chg="add del mod">
          <ac:chgData name="Katura Riddley" userId="beb391c67aca9298" providerId="LiveId" clId="{65BA5743-953B-43F0-80BE-2D38154B3151}" dt="2022-02-22T23:52:22.542" v="3700" actId="478"/>
          <ac:picMkLst>
            <pc:docMk/>
            <pc:sldMk cId="1332738415" sldId="273"/>
            <ac:picMk id="5" creationId="{847E65DE-9976-4D3F-B466-49BD003B68DE}"/>
          </ac:picMkLst>
        </pc:picChg>
        <pc:picChg chg="add mod">
          <ac:chgData name="Katura Riddley" userId="beb391c67aca9298" providerId="LiveId" clId="{65BA5743-953B-43F0-80BE-2D38154B3151}" dt="2022-02-24T19:27:07.354" v="5858"/>
          <ac:picMkLst>
            <pc:docMk/>
            <pc:sldMk cId="1332738415" sldId="273"/>
            <ac:picMk id="7" creationId="{280C5001-50D1-4CFE-9425-31AF66165B48}"/>
          </ac:picMkLst>
        </pc:picChg>
        <pc:picChg chg="add mod">
          <ac:chgData name="Katura Riddley" userId="beb391c67aca9298" providerId="LiveId" clId="{65BA5743-953B-43F0-80BE-2D38154B3151}" dt="2022-02-23T00:48:58.610" v="4167" actId="571"/>
          <ac:picMkLst>
            <pc:docMk/>
            <pc:sldMk cId="1332738415" sldId="273"/>
            <ac:picMk id="11" creationId="{6FACE354-E7F4-4AF0-8410-DF98C7FC77A8}"/>
          </ac:picMkLst>
        </pc:picChg>
      </pc:sldChg>
      <pc:sldChg chg="addSp delSp modSp add mod modTransition">
        <pc:chgData name="Katura Riddley" userId="beb391c67aca9298" providerId="LiveId" clId="{65BA5743-953B-43F0-80BE-2D38154B3151}" dt="2022-02-25T15:28:33.007" v="12769" actId="14100"/>
        <pc:sldMkLst>
          <pc:docMk/>
          <pc:sldMk cId="1155758223" sldId="274"/>
        </pc:sldMkLst>
        <pc:spChg chg="add del mod">
          <ac:chgData name="Katura Riddley" userId="beb391c67aca9298" providerId="LiveId" clId="{65BA5743-953B-43F0-80BE-2D38154B3151}" dt="2022-02-23T02:21:55.608" v="4531" actId="21"/>
          <ac:spMkLst>
            <pc:docMk/>
            <pc:sldMk cId="1155758223" sldId="274"/>
            <ac:spMk id="4" creationId="{97F723D5-F3A5-46B9-A5D1-D72F3A6AE287}"/>
          </ac:spMkLst>
        </pc:spChg>
        <pc:spChg chg="add del mod">
          <ac:chgData name="Katura Riddley" userId="beb391c67aca9298" providerId="LiveId" clId="{65BA5743-953B-43F0-80BE-2D38154B3151}" dt="2022-02-22T03:56:21.237" v="1676" actId="21"/>
          <ac:spMkLst>
            <pc:docMk/>
            <pc:sldMk cId="1155758223" sldId="274"/>
            <ac:spMk id="5" creationId="{F9E27A99-BB49-4AE4-AB5A-00EDC96FDEEC}"/>
          </ac:spMkLst>
        </pc:spChg>
        <pc:spChg chg="add del mod">
          <ac:chgData name="Katura Riddley" userId="beb391c67aca9298" providerId="LiveId" clId="{65BA5743-953B-43F0-80BE-2D38154B3151}" dt="2022-02-23T02:37:56.276" v="4793" actId="21"/>
          <ac:spMkLst>
            <pc:docMk/>
            <pc:sldMk cId="1155758223" sldId="274"/>
            <ac:spMk id="6" creationId="{96D543A0-E018-48F2-AC2F-20D561CAB556}"/>
          </ac:spMkLst>
        </pc:spChg>
        <pc:spChg chg="add mod">
          <ac:chgData name="Katura Riddley" userId="beb391c67aca9298" providerId="LiveId" clId="{65BA5743-953B-43F0-80BE-2D38154B3151}" dt="2022-02-25T04:47:59.544" v="10257" actId="20577"/>
          <ac:spMkLst>
            <pc:docMk/>
            <pc:sldMk cId="1155758223" sldId="274"/>
            <ac:spMk id="7" creationId="{6957B895-825B-4130-A9B9-DD45376E9454}"/>
          </ac:spMkLst>
        </pc:spChg>
        <pc:spChg chg="add mod">
          <ac:chgData name="Katura Riddley" userId="beb391c67aca9298" providerId="LiveId" clId="{65BA5743-953B-43F0-80BE-2D38154B3151}" dt="2022-02-25T15:28:33.007" v="12769" actId="14100"/>
          <ac:spMkLst>
            <pc:docMk/>
            <pc:sldMk cId="1155758223" sldId="274"/>
            <ac:spMk id="10" creationId="{09D0C352-0D93-4F19-8B51-3BCAFB46A2B2}"/>
          </ac:spMkLst>
        </pc:spChg>
        <pc:picChg chg="add mod ord">
          <ac:chgData name="Katura Riddley" userId="beb391c67aca9298" providerId="LiveId" clId="{65BA5743-953B-43F0-80BE-2D38154B3151}" dt="2022-02-24T19:29:01.040" v="5864"/>
          <ac:picMkLst>
            <pc:docMk/>
            <pc:sldMk cId="1155758223" sldId="274"/>
            <ac:picMk id="8" creationId="{A2B97EB0-A185-4E34-A8BB-A99EBC1BA594}"/>
          </ac:picMkLst>
        </pc:picChg>
        <pc:picChg chg="del">
          <ac:chgData name="Katura Riddley" userId="beb391c67aca9298" providerId="LiveId" clId="{65BA5743-953B-43F0-80BE-2D38154B3151}" dt="2022-02-23T00:49:51.912" v="4180" actId="478"/>
          <ac:picMkLst>
            <pc:docMk/>
            <pc:sldMk cId="1155758223" sldId="274"/>
            <ac:picMk id="9" creationId="{6BC07818-EBE5-4CB4-B924-25A12E24BA05}"/>
          </ac:picMkLst>
        </pc:picChg>
      </pc:sldChg>
      <pc:sldChg chg="addSp delSp modSp add del mod modTransition">
        <pc:chgData name="Katura Riddley" userId="beb391c67aca9298" providerId="LiveId" clId="{65BA5743-953B-43F0-80BE-2D38154B3151}" dt="2022-02-25T10:33:31.842" v="12232" actId="2696"/>
        <pc:sldMkLst>
          <pc:docMk/>
          <pc:sldMk cId="135019333" sldId="275"/>
        </pc:sldMkLst>
        <pc:spChg chg="add del mod">
          <ac:chgData name="Katura Riddley" userId="beb391c67aca9298" providerId="LiveId" clId="{65BA5743-953B-43F0-80BE-2D38154B3151}" dt="2022-02-23T02:25:42.638" v="4578" actId="21"/>
          <ac:spMkLst>
            <pc:docMk/>
            <pc:sldMk cId="135019333" sldId="275"/>
            <ac:spMk id="4" creationId="{A3ADC7F5-395D-4E1E-9893-3B7A62DD8F90}"/>
          </ac:spMkLst>
        </pc:spChg>
        <pc:spChg chg="add del mod">
          <ac:chgData name="Katura Riddley" userId="beb391c67aca9298" providerId="LiveId" clId="{65BA5743-953B-43F0-80BE-2D38154B3151}" dt="2022-02-22T04:07:54.887" v="1927" actId="21"/>
          <ac:spMkLst>
            <pc:docMk/>
            <pc:sldMk cId="135019333" sldId="275"/>
            <ac:spMk id="5" creationId="{619E79C9-2518-4B12-9490-136CEBF8764B}"/>
          </ac:spMkLst>
        </pc:spChg>
        <pc:spChg chg="add del mod">
          <ac:chgData name="Katura Riddley" userId="beb391c67aca9298" providerId="LiveId" clId="{65BA5743-953B-43F0-80BE-2D38154B3151}" dt="2022-02-23T02:39:30.652" v="4805" actId="21"/>
          <ac:spMkLst>
            <pc:docMk/>
            <pc:sldMk cId="135019333" sldId="275"/>
            <ac:spMk id="6" creationId="{73A8878B-B457-47B0-9086-93B88096C530}"/>
          </ac:spMkLst>
        </pc:spChg>
        <pc:spChg chg="add mod ord">
          <ac:chgData name="Katura Riddley" userId="beb391c67aca9298" providerId="LiveId" clId="{65BA5743-953B-43F0-80BE-2D38154B3151}" dt="2022-02-23T02:26:07.001" v="4584" actId="1076"/>
          <ac:spMkLst>
            <pc:docMk/>
            <pc:sldMk cId="135019333" sldId="275"/>
            <ac:spMk id="7" creationId="{A810C0FD-BB68-4D5B-827E-7015E51D1053}"/>
          </ac:spMkLst>
        </pc:spChg>
        <pc:spChg chg="add mod">
          <ac:chgData name="Katura Riddley" userId="beb391c67aca9298" providerId="LiveId" clId="{65BA5743-953B-43F0-80BE-2D38154B3151}" dt="2022-02-23T02:39:35.472" v="4806" actId="14100"/>
          <ac:spMkLst>
            <pc:docMk/>
            <pc:sldMk cId="135019333" sldId="275"/>
            <ac:spMk id="10" creationId="{E38292C3-E1CD-47E3-AA50-9FE42C4B055F}"/>
          </ac:spMkLst>
        </pc:spChg>
        <pc:picChg chg="add mod ord">
          <ac:chgData name="Katura Riddley" userId="beb391c67aca9298" providerId="LiveId" clId="{65BA5743-953B-43F0-80BE-2D38154B3151}" dt="2022-02-24T19:29:17.742" v="5866"/>
          <ac:picMkLst>
            <pc:docMk/>
            <pc:sldMk cId="135019333" sldId="275"/>
            <ac:picMk id="8" creationId="{ACC34906-AD33-44B7-BB52-F72696EC0EA7}"/>
          </ac:picMkLst>
        </pc:picChg>
        <pc:picChg chg="del mod">
          <ac:chgData name="Katura Riddley" userId="beb391c67aca9298" providerId="LiveId" clId="{65BA5743-953B-43F0-80BE-2D38154B3151}" dt="2022-02-23T00:50:05.093" v="4186" actId="478"/>
          <ac:picMkLst>
            <pc:docMk/>
            <pc:sldMk cId="135019333" sldId="275"/>
            <ac:picMk id="9" creationId="{6BC07818-EBE5-4CB4-B924-25A12E24BA05}"/>
          </ac:picMkLst>
        </pc:picChg>
      </pc:sldChg>
      <pc:sldChg chg="addSp delSp modSp add del mod modTransition">
        <pc:chgData name="Katura Riddley" userId="beb391c67aca9298" providerId="LiveId" clId="{65BA5743-953B-43F0-80BE-2D38154B3151}" dt="2022-02-25T16:00:18.671" v="12839" actId="2696"/>
        <pc:sldMkLst>
          <pc:docMk/>
          <pc:sldMk cId="796980368" sldId="276"/>
        </pc:sldMkLst>
        <pc:spChg chg="add del mod">
          <ac:chgData name="Katura Riddley" userId="beb391c67aca9298" providerId="LiveId" clId="{65BA5743-953B-43F0-80BE-2D38154B3151}" dt="2022-02-23T02:29:37.124" v="4708" actId="21"/>
          <ac:spMkLst>
            <pc:docMk/>
            <pc:sldMk cId="796980368" sldId="276"/>
            <ac:spMk id="4" creationId="{3F9489B3-5D27-4C50-8472-5DE7F8EAB8C2}"/>
          </ac:spMkLst>
        </pc:spChg>
        <pc:spChg chg="add del mod">
          <ac:chgData name="Katura Riddley" userId="beb391c67aca9298" providerId="LiveId" clId="{65BA5743-953B-43F0-80BE-2D38154B3151}" dt="2022-02-22T04:27:04.648" v="2048" actId="21"/>
          <ac:spMkLst>
            <pc:docMk/>
            <pc:sldMk cId="796980368" sldId="276"/>
            <ac:spMk id="5" creationId="{D623537E-6557-4188-AB4D-8C5D4A22A62D}"/>
          </ac:spMkLst>
        </pc:spChg>
        <pc:spChg chg="add del mod">
          <ac:chgData name="Katura Riddley" userId="beb391c67aca9298" providerId="LiveId" clId="{65BA5743-953B-43F0-80BE-2D38154B3151}" dt="2022-02-23T02:43:41.539" v="4853" actId="21"/>
          <ac:spMkLst>
            <pc:docMk/>
            <pc:sldMk cId="796980368" sldId="276"/>
            <ac:spMk id="6" creationId="{D26AB9EF-1CCD-435E-8244-B9A55FE66AA8}"/>
          </ac:spMkLst>
        </pc:spChg>
        <pc:spChg chg="add mod">
          <ac:chgData name="Katura Riddley" userId="beb391c67aca9298" providerId="LiveId" clId="{65BA5743-953B-43F0-80BE-2D38154B3151}" dt="2022-02-23T04:07:15.159" v="4927" actId="1076"/>
          <ac:spMkLst>
            <pc:docMk/>
            <pc:sldMk cId="796980368" sldId="276"/>
            <ac:spMk id="7" creationId="{62E52613-CEFB-4B97-ACC7-1B31DE04384B}"/>
          </ac:spMkLst>
        </pc:spChg>
        <pc:spChg chg="add mod">
          <ac:chgData name="Katura Riddley" userId="beb391c67aca9298" providerId="LiveId" clId="{65BA5743-953B-43F0-80BE-2D38154B3151}" dt="2022-02-23T04:07:13.112" v="4926" actId="1076"/>
          <ac:spMkLst>
            <pc:docMk/>
            <pc:sldMk cId="796980368" sldId="276"/>
            <ac:spMk id="10" creationId="{2FEE37DF-F898-496D-B85B-1BC938FE9E38}"/>
          </ac:spMkLst>
        </pc:spChg>
        <pc:picChg chg="add mod ord">
          <ac:chgData name="Katura Riddley" userId="beb391c67aca9298" providerId="LiveId" clId="{65BA5743-953B-43F0-80BE-2D38154B3151}" dt="2022-02-24T19:30:05.200" v="5873"/>
          <ac:picMkLst>
            <pc:docMk/>
            <pc:sldMk cId="796980368" sldId="276"/>
            <ac:picMk id="8" creationId="{A8E2D725-FEAF-48F2-AA75-DF3EA933EC23}"/>
          </ac:picMkLst>
        </pc:picChg>
        <pc:picChg chg="del">
          <ac:chgData name="Katura Riddley" userId="beb391c67aca9298" providerId="LiveId" clId="{65BA5743-953B-43F0-80BE-2D38154B3151}" dt="2022-02-23T00:50:44.595" v="4204" actId="478"/>
          <ac:picMkLst>
            <pc:docMk/>
            <pc:sldMk cId="796980368" sldId="276"/>
            <ac:picMk id="9" creationId="{6BC07818-EBE5-4CB4-B924-25A12E24BA05}"/>
          </ac:picMkLst>
        </pc:picChg>
      </pc:sldChg>
      <pc:sldChg chg="addSp delSp modSp add mod ord modTransition setBg">
        <pc:chgData name="Katura Riddley" userId="beb391c67aca9298" providerId="LiveId" clId="{65BA5743-953B-43F0-80BE-2D38154B3151}" dt="2022-02-25T07:03:35.681" v="11525" actId="20577"/>
        <pc:sldMkLst>
          <pc:docMk/>
          <pc:sldMk cId="2442760256" sldId="277"/>
        </pc:sldMkLst>
        <pc:spChg chg="add del mod ord">
          <ac:chgData name="Katura Riddley" userId="beb391c67aca9298" providerId="LiveId" clId="{65BA5743-953B-43F0-80BE-2D38154B3151}" dt="2022-02-22T03:43:36.237" v="1138" actId="21"/>
          <ac:spMkLst>
            <pc:docMk/>
            <pc:sldMk cId="2442760256" sldId="277"/>
            <ac:spMk id="2" creationId="{BAC49343-081A-4F1F-AC8B-EC1BE9E9D748}"/>
          </ac:spMkLst>
        </pc:spChg>
        <pc:spChg chg="add del mod">
          <ac:chgData name="Katura Riddley" userId="beb391c67aca9298" providerId="LiveId" clId="{65BA5743-953B-43F0-80BE-2D38154B3151}" dt="2022-02-22T02:16:33.116" v="363" actId="21"/>
          <ac:spMkLst>
            <pc:docMk/>
            <pc:sldMk cId="2442760256" sldId="277"/>
            <ac:spMk id="3" creationId="{AB5A701F-69D6-4991-AC4B-30A284420CC4}"/>
          </ac:spMkLst>
        </pc:spChg>
        <pc:spChg chg="add del mod">
          <ac:chgData name="Katura Riddley" userId="beb391c67aca9298" providerId="LiveId" clId="{65BA5743-953B-43F0-80BE-2D38154B3151}" dt="2022-02-23T00:51:26.462" v="4220" actId="21"/>
          <ac:spMkLst>
            <pc:docMk/>
            <pc:sldMk cId="2442760256" sldId="277"/>
            <ac:spMk id="4" creationId="{29BA2315-A242-4B14-8E65-7D7C67D4D1BB}"/>
          </ac:spMkLst>
        </pc:spChg>
        <pc:spChg chg="add del mod">
          <ac:chgData name="Katura Riddley" userId="beb391c67aca9298" providerId="LiveId" clId="{65BA5743-953B-43F0-80BE-2D38154B3151}" dt="2022-02-22T02:00:09.100" v="255" actId="21"/>
          <ac:spMkLst>
            <pc:docMk/>
            <pc:sldMk cId="2442760256" sldId="277"/>
            <ac:spMk id="5" creationId="{5DCDC0BC-20F1-4A19-AE8F-6B62587B32D4}"/>
          </ac:spMkLst>
        </pc:spChg>
        <pc:spChg chg="add del mod ord">
          <ac:chgData name="Katura Riddley" userId="beb391c67aca9298" providerId="LiveId" clId="{65BA5743-953B-43F0-80BE-2D38154B3151}" dt="2022-02-24T20:24:04.058" v="6548" actId="478"/>
          <ac:spMkLst>
            <pc:docMk/>
            <pc:sldMk cId="2442760256" sldId="277"/>
            <ac:spMk id="6" creationId="{67EDDD7C-FCBC-4FBB-8331-37997F97075D}"/>
          </ac:spMkLst>
        </pc:spChg>
        <pc:spChg chg="add del mod">
          <ac:chgData name="Katura Riddley" userId="beb391c67aca9298" providerId="LiveId" clId="{65BA5743-953B-43F0-80BE-2D38154B3151}" dt="2022-02-22T02:12:12.584" v="354" actId="21"/>
          <ac:spMkLst>
            <pc:docMk/>
            <pc:sldMk cId="2442760256" sldId="277"/>
            <ac:spMk id="7" creationId="{4714FF9A-AE14-4484-95E8-494B8B5634D7}"/>
          </ac:spMkLst>
        </pc:spChg>
        <pc:spChg chg="add del mod">
          <ac:chgData name="Katura Riddley" userId="beb391c67aca9298" providerId="LiveId" clId="{65BA5743-953B-43F0-80BE-2D38154B3151}" dt="2022-02-24T20:27:23.101" v="6582" actId="21"/>
          <ac:spMkLst>
            <pc:docMk/>
            <pc:sldMk cId="2442760256" sldId="277"/>
            <ac:spMk id="8" creationId="{66E13009-1E02-48D3-BE9F-B72C7EE620A7}"/>
          </ac:spMkLst>
        </pc:spChg>
        <pc:spChg chg="add mod">
          <ac:chgData name="Katura Riddley" userId="beb391c67aca9298" providerId="LiveId" clId="{65BA5743-953B-43F0-80BE-2D38154B3151}" dt="2022-02-24T20:24:21.771" v="6561" actId="20577"/>
          <ac:spMkLst>
            <pc:docMk/>
            <pc:sldMk cId="2442760256" sldId="277"/>
            <ac:spMk id="10" creationId="{455BFCEF-F516-42D7-8349-5BC4BA2D0CAD}"/>
          </ac:spMkLst>
        </pc:spChg>
        <pc:spChg chg="add del mod ord">
          <ac:chgData name="Katura Riddley" userId="beb391c67aca9298" providerId="LiveId" clId="{65BA5743-953B-43F0-80BE-2D38154B3151}" dt="2022-02-23T00:53:24.166" v="4256" actId="21"/>
          <ac:spMkLst>
            <pc:docMk/>
            <pc:sldMk cId="2442760256" sldId="277"/>
            <ac:spMk id="10" creationId="{53AF568E-AEC5-4708-A740-3E5CCB1FC78D}"/>
          </ac:spMkLst>
        </pc:spChg>
        <pc:spChg chg="add del mod">
          <ac:chgData name="Katura Riddley" userId="beb391c67aca9298" providerId="LiveId" clId="{65BA5743-953B-43F0-80BE-2D38154B3151}" dt="2022-02-23T00:54:03.020" v="4262" actId="21"/>
          <ac:spMkLst>
            <pc:docMk/>
            <pc:sldMk cId="2442760256" sldId="277"/>
            <ac:spMk id="11" creationId="{9933533E-790C-4CD5-830E-EE2C5DEED7D5}"/>
          </ac:spMkLst>
        </pc:spChg>
        <pc:spChg chg="add mod ord">
          <ac:chgData name="Katura Riddley" userId="beb391c67aca9298" providerId="LiveId" clId="{65BA5743-953B-43F0-80BE-2D38154B3151}" dt="2022-02-25T07:03:35.681" v="11525" actId="20577"/>
          <ac:spMkLst>
            <pc:docMk/>
            <pc:sldMk cId="2442760256" sldId="277"/>
            <ac:spMk id="11" creationId="{DFD06355-38AB-4C4B-A7E6-06B3DBFDCDA0}"/>
          </ac:spMkLst>
        </pc:spChg>
        <pc:spChg chg="del">
          <ac:chgData name="Katura Riddley" userId="beb391c67aca9298" providerId="LiveId" clId="{65BA5743-953B-43F0-80BE-2D38154B3151}" dt="2022-02-24T20:23:00.788" v="6545" actId="26606"/>
          <ac:spMkLst>
            <pc:docMk/>
            <pc:sldMk cId="2442760256" sldId="277"/>
            <ac:spMk id="94" creationId="{42A4FC2C-047E-45A5-965D-8E1E3BF09BC6}"/>
          </ac:spMkLst>
        </pc:spChg>
        <pc:spChg chg="add">
          <ac:chgData name="Katura Riddley" userId="beb391c67aca9298" providerId="LiveId" clId="{65BA5743-953B-43F0-80BE-2D38154B3151}" dt="2022-02-24T20:23:00.788" v="6545" actId="26606"/>
          <ac:spMkLst>
            <pc:docMk/>
            <pc:sldMk cId="2442760256" sldId="277"/>
            <ac:spMk id="99" creationId="{2172A0AC-3DCE-4672-BCAF-28FEF91F6020}"/>
          </ac:spMkLst>
        </pc:spChg>
        <pc:spChg chg="add">
          <ac:chgData name="Katura Riddley" userId="beb391c67aca9298" providerId="LiveId" clId="{65BA5743-953B-43F0-80BE-2D38154B3151}" dt="2022-02-24T20:23:00.788" v="6545" actId="26606"/>
          <ac:spMkLst>
            <pc:docMk/>
            <pc:sldMk cId="2442760256" sldId="277"/>
            <ac:spMk id="101" creationId="{AE6F1C77-EDC9-4C5F-8C1C-62DD46BDA3C3}"/>
          </ac:spMkLst>
        </pc:spChg>
        <pc:picChg chg="add mod">
          <ac:chgData name="Katura Riddley" userId="beb391c67aca9298" providerId="LiveId" clId="{65BA5743-953B-43F0-80BE-2D38154B3151}" dt="2022-02-24T20:23:00.788" v="6545" actId="26606"/>
          <ac:picMkLst>
            <pc:docMk/>
            <pc:sldMk cId="2442760256" sldId="277"/>
            <ac:picMk id="3" creationId="{082DF24A-6D1A-408A-977D-083B90FCE1F5}"/>
          </ac:picMkLst>
        </pc:picChg>
        <pc:picChg chg="add mod">
          <ac:chgData name="Katura Riddley" userId="beb391c67aca9298" providerId="LiveId" clId="{65BA5743-953B-43F0-80BE-2D38154B3151}" dt="2022-02-25T02:11:45.812" v="8926"/>
          <ac:picMkLst>
            <pc:docMk/>
            <pc:sldMk cId="2442760256" sldId="277"/>
            <ac:picMk id="7" creationId="{C410D67E-3F0D-49B3-8E3B-08C506EF7AD8}"/>
          </ac:picMkLst>
        </pc:picChg>
        <pc:picChg chg="del mod">
          <ac:chgData name="Katura Riddley" userId="beb391c67aca9298" providerId="LiveId" clId="{65BA5743-953B-43F0-80BE-2D38154B3151}" dt="2022-02-23T00:49:07.659" v="4168" actId="478"/>
          <ac:picMkLst>
            <pc:docMk/>
            <pc:sldMk cId="2442760256" sldId="277"/>
            <ac:picMk id="9" creationId="{6BC07818-EBE5-4CB4-B924-25A12E24BA05}"/>
          </ac:picMkLst>
        </pc:picChg>
      </pc:sldChg>
      <pc:sldChg chg="addSp delSp modSp add mod modTransition">
        <pc:chgData name="Katura Riddley" userId="beb391c67aca9298" providerId="LiveId" clId="{65BA5743-953B-43F0-80BE-2D38154B3151}" dt="2022-02-25T16:56:55.778" v="13227" actId="12"/>
        <pc:sldMkLst>
          <pc:docMk/>
          <pc:sldMk cId="1586699706" sldId="278"/>
        </pc:sldMkLst>
        <pc:spChg chg="add del mod">
          <ac:chgData name="Katura Riddley" userId="beb391c67aca9298" providerId="LiveId" clId="{65BA5743-953B-43F0-80BE-2D38154B3151}" dt="2022-02-23T02:29:54.189" v="4721" actId="21"/>
          <ac:spMkLst>
            <pc:docMk/>
            <pc:sldMk cId="1586699706" sldId="278"/>
            <ac:spMk id="4" creationId="{3F06E5A1-DA91-4A41-B9C3-96A747B9015E}"/>
          </ac:spMkLst>
        </pc:spChg>
        <pc:spChg chg="add del mod">
          <ac:chgData name="Katura Riddley" userId="beb391c67aca9298" providerId="LiveId" clId="{65BA5743-953B-43F0-80BE-2D38154B3151}" dt="2022-02-22T04:29:15.564" v="2057" actId="21"/>
          <ac:spMkLst>
            <pc:docMk/>
            <pc:sldMk cId="1586699706" sldId="278"/>
            <ac:spMk id="5" creationId="{937E2E38-457C-4B3E-AFE5-73D481CDA0D7}"/>
          </ac:spMkLst>
        </pc:spChg>
        <pc:spChg chg="add del mod">
          <ac:chgData name="Katura Riddley" userId="beb391c67aca9298" providerId="LiveId" clId="{65BA5743-953B-43F0-80BE-2D38154B3151}" dt="2022-02-23T02:44:57.982" v="4868" actId="21"/>
          <ac:spMkLst>
            <pc:docMk/>
            <pc:sldMk cId="1586699706" sldId="278"/>
            <ac:spMk id="6" creationId="{1BB73B9F-6A47-445D-AF99-9283BD413A6E}"/>
          </ac:spMkLst>
        </pc:spChg>
        <pc:spChg chg="add mod">
          <ac:chgData name="Katura Riddley" userId="beb391c67aca9298" providerId="LiveId" clId="{65BA5743-953B-43F0-80BE-2D38154B3151}" dt="2022-02-25T16:41:51.196" v="13141" actId="20577"/>
          <ac:spMkLst>
            <pc:docMk/>
            <pc:sldMk cId="1586699706" sldId="278"/>
            <ac:spMk id="7" creationId="{5C4F51DD-7BBD-4F6C-BEEC-825CC9AD0DE0}"/>
          </ac:spMkLst>
        </pc:spChg>
        <pc:spChg chg="add mod">
          <ac:chgData name="Katura Riddley" userId="beb391c67aca9298" providerId="LiveId" clId="{65BA5743-953B-43F0-80BE-2D38154B3151}" dt="2022-02-25T16:56:55.778" v="13227" actId="12"/>
          <ac:spMkLst>
            <pc:docMk/>
            <pc:sldMk cId="1586699706" sldId="278"/>
            <ac:spMk id="10" creationId="{F486FC16-808A-432D-9172-D1025D8B3AA5}"/>
          </ac:spMkLst>
        </pc:spChg>
        <pc:picChg chg="add mod ord">
          <ac:chgData name="Katura Riddley" userId="beb391c67aca9298" providerId="LiveId" clId="{65BA5743-953B-43F0-80BE-2D38154B3151}" dt="2022-02-24T19:30:10.665" v="5874"/>
          <ac:picMkLst>
            <pc:docMk/>
            <pc:sldMk cId="1586699706" sldId="278"/>
            <ac:picMk id="8" creationId="{49D26319-D4EC-4992-B15D-D35826854592}"/>
          </ac:picMkLst>
        </pc:picChg>
        <pc:picChg chg="del">
          <ac:chgData name="Katura Riddley" userId="beb391c67aca9298" providerId="LiveId" clId="{65BA5743-953B-43F0-80BE-2D38154B3151}" dt="2022-02-23T00:50:49.308" v="4207" actId="478"/>
          <ac:picMkLst>
            <pc:docMk/>
            <pc:sldMk cId="1586699706" sldId="278"/>
            <ac:picMk id="9" creationId="{6BC07818-EBE5-4CB4-B924-25A12E24BA05}"/>
          </ac:picMkLst>
        </pc:picChg>
      </pc:sldChg>
      <pc:sldChg chg="addSp delSp modSp add mod ord modTransition">
        <pc:chgData name="Katura Riddley" userId="beb391c67aca9298" providerId="LiveId" clId="{65BA5743-953B-43F0-80BE-2D38154B3151}" dt="2022-02-25T18:49:15.705" v="13276" actId="20577"/>
        <pc:sldMkLst>
          <pc:docMk/>
          <pc:sldMk cId="2961658125" sldId="279"/>
        </pc:sldMkLst>
        <pc:spChg chg="add del mod">
          <ac:chgData name="Katura Riddley" userId="beb391c67aca9298" providerId="LiveId" clId="{65BA5743-953B-43F0-80BE-2D38154B3151}" dt="2022-02-23T02:30:26.622" v="4745" actId="21"/>
          <ac:spMkLst>
            <pc:docMk/>
            <pc:sldMk cId="2961658125" sldId="279"/>
            <ac:spMk id="4" creationId="{254EA125-9EF6-4A2F-A9A5-1D49B7547CE7}"/>
          </ac:spMkLst>
        </pc:spChg>
        <pc:spChg chg="add del mod">
          <ac:chgData name="Katura Riddley" userId="beb391c67aca9298" providerId="LiveId" clId="{65BA5743-953B-43F0-80BE-2D38154B3151}" dt="2022-02-22T04:31:15.523" v="2067" actId="21"/>
          <ac:spMkLst>
            <pc:docMk/>
            <pc:sldMk cId="2961658125" sldId="279"/>
            <ac:spMk id="5" creationId="{47E36E5D-D0B5-42B2-AF1B-57CA1BA271AE}"/>
          </ac:spMkLst>
        </pc:spChg>
        <pc:spChg chg="add del mod">
          <ac:chgData name="Katura Riddley" userId="beb391c67aca9298" providerId="LiveId" clId="{65BA5743-953B-43F0-80BE-2D38154B3151}" dt="2022-02-23T02:47:17.109" v="4896" actId="21"/>
          <ac:spMkLst>
            <pc:docMk/>
            <pc:sldMk cId="2961658125" sldId="279"/>
            <ac:spMk id="6" creationId="{051D9438-6187-49CF-84FE-B5F97BF31105}"/>
          </ac:spMkLst>
        </pc:spChg>
        <pc:spChg chg="add mod">
          <ac:chgData name="Katura Riddley" userId="beb391c67aca9298" providerId="LiveId" clId="{65BA5743-953B-43F0-80BE-2D38154B3151}" dt="2022-02-23T02:46:59.591" v="4893" actId="1076"/>
          <ac:spMkLst>
            <pc:docMk/>
            <pc:sldMk cId="2961658125" sldId="279"/>
            <ac:spMk id="7" creationId="{A1EF9215-A9F8-4051-BAE5-1F7F9BE1804C}"/>
          </ac:spMkLst>
        </pc:spChg>
        <pc:spChg chg="add mod">
          <ac:chgData name="Katura Riddley" userId="beb391c67aca9298" providerId="LiveId" clId="{65BA5743-953B-43F0-80BE-2D38154B3151}" dt="2022-02-25T18:49:15.705" v="13276" actId="20577"/>
          <ac:spMkLst>
            <pc:docMk/>
            <pc:sldMk cId="2961658125" sldId="279"/>
            <ac:spMk id="10" creationId="{97BA08B8-AECE-4924-B283-E10E82D1AB5E}"/>
          </ac:spMkLst>
        </pc:spChg>
        <pc:picChg chg="add mod ord">
          <ac:chgData name="Katura Riddley" userId="beb391c67aca9298" providerId="LiveId" clId="{65BA5743-953B-43F0-80BE-2D38154B3151}" dt="2022-02-24T19:30:23.120" v="5876"/>
          <ac:picMkLst>
            <pc:docMk/>
            <pc:sldMk cId="2961658125" sldId="279"/>
            <ac:picMk id="8" creationId="{C4E5FEE6-E929-4618-AC43-C3F1A798A9EC}"/>
          </ac:picMkLst>
        </pc:picChg>
        <pc:picChg chg="del">
          <ac:chgData name="Katura Riddley" userId="beb391c67aca9298" providerId="LiveId" clId="{65BA5743-953B-43F0-80BE-2D38154B3151}" dt="2022-02-23T00:51:03.920" v="4213" actId="478"/>
          <ac:picMkLst>
            <pc:docMk/>
            <pc:sldMk cId="2961658125" sldId="279"/>
            <ac:picMk id="9" creationId="{6BC07818-EBE5-4CB4-B924-25A12E24BA05}"/>
          </ac:picMkLst>
        </pc:picChg>
      </pc:sldChg>
      <pc:sldChg chg="addSp delSp modSp add del mod ord modTransition setBg setClrOvrMap">
        <pc:chgData name="Katura Riddley" userId="beb391c67aca9298" providerId="LiveId" clId="{65BA5743-953B-43F0-80BE-2D38154B3151}" dt="2022-02-25T06:38:03.041" v="11465" actId="2696"/>
        <pc:sldMkLst>
          <pc:docMk/>
          <pc:sldMk cId="2539295333" sldId="280"/>
        </pc:sldMkLst>
        <pc:spChg chg="add del mod">
          <ac:chgData name="Katura Riddley" userId="beb391c67aca9298" providerId="LiveId" clId="{65BA5743-953B-43F0-80BE-2D38154B3151}" dt="2022-02-23T02:30:41.789" v="4748" actId="21"/>
          <ac:spMkLst>
            <pc:docMk/>
            <pc:sldMk cId="2539295333" sldId="280"/>
            <ac:spMk id="4" creationId="{127BEFD7-19B1-4525-BC1B-8EF562C12066}"/>
          </ac:spMkLst>
        </pc:spChg>
        <pc:spChg chg="add del mod">
          <ac:chgData name="Katura Riddley" userId="beb391c67aca9298" providerId="LiveId" clId="{65BA5743-953B-43F0-80BE-2D38154B3151}" dt="2022-02-22T04:31:40.766" v="2072" actId="21"/>
          <ac:spMkLst>
            <pc:docMk/>
            <pc:sldMk cId="2539295333" sldId="280"/>
            <ac:spMk id="5" creationId="{E7DF039A-ABAB-43F4-9A74-D18A9E64B552}"/>
          </ac:spMkLst>
        </pc:spChg>
        <pc:spChg chg="add del mod">
          <ac:chgData name="Katura Riddley" userId="beb391c67aca9298" providerId="LiveId" clId="{65BA5743-953B-43F0-80BE-2D38154B3151}" dt="2022-02-23T02:30:46.334" v="4749" actId="21"/>
          <ac:spMkLst>
            <pc:docMk/>
            <pc:sldMk cId="2539295333" sldId="280"/>
            <ac:spMk id="6" creationId="{4263C223-9FBC-442C-AFE5-C0AAE8B50D34}"/>
          </ac:spMkLst>
        </pc:spChg>
        <pc:spChg chg="add del mod">
          <ac:chgData name="Katura Riddley" userId="beb391c67aca9298" providerId="LiveId" clId="{65BA5743-953B-43F0-80BE-2D38154B3151}" dt="2022-02-25T06:28:41.686" v="11206" actId="21"/>
          <ac:spMkLst>
            <pc:docMk/>
            <pc:sldMk cId="2539295333" sldId="280"/>
            <ac:spMk id="7" creationId="{C1DFA043-532A-4D38-BFA4-C750E8CD9D61}"/>
          </ac:spMkLst>
        </pc:spChg>
        <pc:spChg chg="add mod">
          <ac:chgData name="Katura Riddley" userId="beb391c67aca9298" providerId="LiveId" clId="{65BA5743-953B-43F0-80BE-2D38154B3151}" dt="2022-02-25T06:32:47.670" v="11228" actId="14100"/>
          <ac:spMkLst>
            <pc:docMk/>
            <pc:sldMk cId="2539295333" sldId="280"/>
            <ac:spMk id="10" creationId="{A925B87D-B7CA-477C-B8D7-EC8958253010}"/>
          </ac:spMkLst>
        </pc:spChg>
        <pc:spChg chg="add del">
          <ac:chgData name="Katura Riddley" userId="beb391c67aca9298" providerId="LiveId" clId="{65BA5743-953B-43F0-80BE-2D38154B3151}" dt="2022-02-25T06:31:28.968" v="11224" actId="26606"/>
          <ac:spMkLst>
            <pc:docMk/>
            <pc:sldMk cId="2539295333" sldId="280"/>
            <ac:spMk id="94" creationId="{42A4FC2C-047E-45A5-965D-8E1E3BF09BC6}"/>
          </ac:spMkLst>
        </pc:spChg>
        <pc:spChg chg="add del">
          <ac:chgData name="Katura Riddley" userId="beb391c67aca9298" providerId="LiveId" clId="{65BA5743-953B-43F0-80BE-2D38154B3151}" dt="2022-02-25T06:30:18.649" v="11211" actId="26606"/>
          <ac:spMkLst>
            <pc:docMk/>
            <pc:sldMk cId="2539295333" sldId="280"/>
            <ac:spMk id="99" creationId="{6F40FBDA-CEB1-40F0-9AB9-BD9C402D70FE}"/>
          </ac:spMkLst>
        </pc:spChg>
        <pc:spChg chg="add del">
          <ac:chgData name="Katura Riddley" userId="beb391c67aca9298" providerId="LiveId" clId="{65BA5743-953B-43F0-80BE-2D38154B3151}" dt="2022-02-25T06:30:18.649" v="11211" actId="26606"/>
          <ac:spMkLst>
            <pc:docMk/>
            <pc:sldMk cId="2539295333" sldId="280"/>
            <ac:spMk id="101" creationId="{0344D4FE-ABEF-4230-9E4E-AD5782FC78AC}"/>
          </ac:spMkLst>
        </pc:spChg>
        <pc:spChg chg="add del">
          <ac:chgData name="Katura Riddley" userId="beb391c67aca9298" providerId="LiveId" clId="{65BA5743-953B-43F0-80BE-2D38154B3151}" dt="2022-02-25T06:30:18.649" v="11211" actId="26606"/>
          <ac:spMkLst>
            <pc:docMk/>
            <pc:sldMk cId="2539295333" sldId="280"/>
            <ac:spMk id="103" creationId="{9325F979-D3F9-4926-81B7-7ACCB31A501B}"/>
          </ac:spMkLst>
        </pc:spChg>
        <pc:spChg chg="add del">
          <ac:chgData name="Katura Riddley" userId="beb391c67aca9298" providerId="LiveId" clId="{65BA5743-953B-43F0-80BE-2D38154B3151}" dt="2022-02-25T06:30:29.121" v="11213" actId="26606"/>
          <ac:spMkLst>
            <pc:docMk/>
            <pc:sldMk cId="2539295333" sldId="280"/>
            <ac:spMk id="105" creationId="{8A95209C-5275-4E15-8EA7-7F42980ABF2D}"/>
          </ac:spMkLst>
        </pc:spChg>
        <pc:spChg chg="add del">
          <ac:chgData name="Katura Riddley" userId="beb391c67aca9298" providerId="LiveId" clId="{65BA5743-953B-43F0-80BE-2D38154B3151}" dt="2022-02-25T06:30:29.121" v="11213" actId="26606"/>
          <ac:spMkLst>
            <pc:docMk/>
            <pc:sldMk cId="2539295333" sldId="280"/>
            <ac:spMk id="106" creationId="{DEF0EFD6-A3C2-4C94-A80A-BA9709D99013}"/>
          </ac:spMkLst>
        </pc:spChg>
        <pc:spChg chg="add del">
          <ac:chgData name="Katura Riddley" userId="beb391c67aca9298" providerId="LiveId" clId="{65BA5743-953B-43F0-80BE-2D38154B3151}" dt="2022-02-25T06:30:29.121" v="11213" actId="26606"/>
          <ac:spMkLst>
            <pc:docMk/>
            <pc:sldMk cId="2539295333" sldId="280"/>
            <ac:spMk id="107" creationId="{4F2ED431-E304-4FF0-9F4E-032783C9D612}"/>
          </ac:spMkLst>
        </pc:spChg>
        <pc:spChg chg="add del">
          <ac:chgData name="Katura Riddley" userId="beb391c67aca9298" providerId="LiveId" clId="{65BA5743-953B-43F0-80BE-2D38154B3151}" dt="2022-02-25T06:30:45.576" v="11215" actId="26606"/>
          <ac:spMkLst>
            <pc:docMk/>
            <pc:sldMk cId="2539295333" sldId="280"/>
            <ac:spMk id="109" creationId="{AD35AE2F-5E3A-49D9-8DE1-8A333BA4088E}"/>
          </ac:spMkLst>
        </pc:spChg>
        <pc:spChg chg="add del">
          <ac:chgData name="Katura Riddley" userId="beb391c67aca9298" providerId="LiveId" clId="{65BA5743-953B-43F0-80BE-2D38154B3151}" dt="2022-02-25T06:30:45.576" v="11215" actId="26606"/>
          <ac:spMkLst>
            <pc:docMk/>
            <pc:sldMk cId="2539295333" sldId="280"/>
            <ac:spMk id="110" creationId="{98072727-1E1A-4B8C-8839-AAB69FA2ECE2}"/>
          </ac:spMkLst>
        </pc:spChg>
        <pc:spChg chg="add del">
          <ac:chgData name="Katura Riddley" userId="beb391c67aca9298" providerId="LiveId" clId="{65BA5743-953B-43F0-80BE-2D38154B3151}" dt="2022-02-25T06:30:45.576" v="11215" actId="26606"/>
          <ac:spMkLst>
            <pc:docMk/>
            <pc:sldMk cId="2539295333" sldId="280"/>
            <ac:spMk id="111" creationId="{79EB4626-023C-436D-9F57-9EB46080909D}"/>
          </ac:spMkLst>
        </pc:spChg>
        <pc:spChg chg="add del">
          <ac:chgData name="Katura Riddley" userId="beb391c67aca9298" providerId="LiveId" clId="{65BA5743-953B-43F0-80BE-2D38154B3151}" dt="2022-02-25T06:30:58.184" v="11217" actId="26606"/>
          <ac:spMkLst>
            <pc:docMk/>
            <pc:sldMk cId="2539295333" sldId="280"/>
            <ac:spMk id="113" creationId="{0AB225BA-7412-4605-8E8D-5AED2BF56A11}"/>
          </ac:spMkLst>
        </pc:spChg>
        <pc:spChg chg="add del">
          <ac:chgData name="Katura Riddley" userId="beb391c67aca9298" providerId="LiveId" clId="{65BA5743-953B-43F0-80BE-2D38154B3151}" dt="2022-02-25T06:30:58.184" v="11217" actId="26606"/>
          <ac:spMkLst>
            <pc:docMk/>
            <pc:sldMk cId="2539295333" sldId="280"/>
            <ac:spMk id="114" creationId="{604BB9CD-970D-4FE5-B4E3-D651735BF4FE}"/>
          </ac:spMkLst>
        </pc:spChg>
        <pc:spChg chg="add del">
          <ac:chgData name="Katura Riddley" userId="beb391c67aca9298" providerId="LiveId" clId="{65BA5743-953B-43F0-80BE-2D38154B3151}" dt="2022-02-25T06:30:58.184" v="11217" actId="26606"/>
          <ac:spMkLst>
            <pc:docMk/>
            <pc:sldMk cId="2539295333" sldId="280"/>
            <ac:spMk id="115" creationId="{5E0D6276-8D53-4DDA-A15A-90E0831F6D61}"/>
          </ac:spMkLst>
        </pc:spChg>
        <pc:spChg chg="add del">
          <ac:chgData name="Katura Riddley" userId="beb391c67aca9298" providerId="LiveId" clId="{65BA5743-953B-43F0-80BE-2D38154B3151}" dt="2022-02-25T06:30:58.184" v="11217" actId="26606"/>
          <ac:spMkLst>
            <pc:docMk/>
            <pc:sldMk cId="2539295333" sldId="280"/>
            <ac:spMk id="116" creationId="{00C150C7-96FB-4EB9-BDF9-212535A6089F}"/>
          </ac:spMkLst>
        </pc:spChg>
        <pc:spChg chg="add del">
          <ac:chgData name="Katura Riddley" userId="beb391c67aca9298" providerId="LiveId" clId="{65BA5743-953B-43F0-80BE-2D38154B3151}" dt="2022-02-25T06:31:15.038" v="11219" actId="26606"/>
          <ac:spMkLst>
            <pc:docMk/>
            <pc:sldMk cId="2539295333" sldId="280"/>
            <ac:spMk id="118" creationId="{F1611BA9-268A-49A6-84F8-FC91536686E4}"/>
          </ac:spMkLst>
        </pc:spChg>
        <pc:spChg chg="add del">
          <ac:chgData name="Katura Riddley" userId="beb391c67aca9298" providerId="LiveId" clId="{65BA5743-953B-43F0-80BE-2D38154B3151}" dt="2022-02-25T06:31:15.038" v="11219" actId="26606"/>
          <ac:spMkLst>
            <pc:docMk/>
            <pc:sldMk cId="2539295333" sldId="280"/>
            <ac:spMk id="119" creationId="{E20EB187-900F-4AF5-813B-101456D9FD39}"/>
          </ac:spMkLst>
        </pc:spChg>
        <pc:spChg chg="add del">
          <ac:chgData name="Katura Riddley" userId="beb391c67aca9298" providerId="LiveId" clId="{65BA5743-953B-43F0-80BE-2D38154B3151}" dt="2022-02-25T06:31:15.038" v="11219" actId="26606"/>
          <ac:spMkLst>
            <pc:docMk/>
            <pc:sldMk cId="2539295333" sldId="280"/>
            <ac:spMk id="120" creationId="{1825D5AF-D278-4D9A-A4F5-A1A1D3507636}"/>
          </ac:spMkLst>
        </pc:spChg>
        <pc:spChg chg="add del">
          <ac:chgData name="Katura Riddley" userId="beb391c67aca9298" providerId="LiveId" clId="{65BA5743-953B-43F0-80BE-2D38154B3151}" dt="2022-02-25T06:31:25.374" v="11221" actId="26606"/>
          <ac:spMkLst>
            <pc:docMk/>
            <pc:sldMk cId="2539295333" sldId="280"/>
            <ac:spMk id="122" creationId="{89C1B8B3-9FDD-4D8C-9C4D-2FD7CFA2F85A}"/>
          </ac:spMkLst>
        </pc:spChg>
        <pc:spChg chg="add del">
          <ac:chgData name="Katura Riddley" userId="beb391c67aca9298" providerId="LiveId" clId="{65BA5743-953B-43F0-80BE-2D38154B3151}" dt="2022-02-25T06:31:25.374" v="11221" actId="26606"/>
          <ac:spMkLst>
            <pc:docMk/>
            <pc:sldMk cId="2539295333" sldId="280"/>
            <ac:spMk id="123" creationId="{E20EB187-900F-4AF5-813B-101456D9FD39}"/>
          </ac:spMkLst>
        </pc:spChg>
        <pc:spChg chg="add del">
          <ac:chgData name="Katura Riddley" userId="beb391c67aca9298" providerId="LiveId" clId="{65BA5743-953B-43F0-80BE-2D38154B3151}" dt="2022-02-25T06:31:25.374" v="11221" actId="26606"/>
          <ac:spMkLst>
            <pc:docMk/>
            <pc:sldMk cId="2539295333" sldId="280"/>
            <ac:spMk id="124" creationId="{93A9CEA1-EFF3-40F6-AB36-E232925E7CE7}"/>
          </ac:spMkLst>
        </pc:spChg>
        <pc:spChg chg="add del">
          <ac:chgData name="Katura Riddley" userId="beb391c67aca9298" providerId="LiveId" clId="{65BA5743-953B-43F0-80BE-2D38154B3151}" dt="2022-02-25T06:31:28.935" v="11223" actId="26606"/>
          <ac:spMkLst>
            <pc:docMk/>
            <pc:sldMk cId="2539295333" sldId="280"/>
            <ac:spMk id="126" creationId="{5625EBD2-B0F5-41AE-B3A7-8EC46826420A}"/>
          </ac:spMkLst>
        </pc:spChg>
        <pc:spChg chg="add">
          <ac:chgData name="Katura Riddley" userId="beb391c67aca9298" providerId="LiveId" clId="{65BA5743-953B-43F0-80BE-2D38154B3151}" dt="2022-02-25T06:31:28.968" v="11224" actId="26606"/>
          <ac:spMkLst>
            <pc:docMk/>
            <pc:sldMk cId="2539295333" sldId="280"/>
            <ac:spMk id="128" creationId="{6F40FBDA-CEB1-40F0-9AB9-BD9C402D70FE}"/>
          </ac:spMkLst>
        </pc:spChg>
        <pc:spChg chg="add">
          <ac:chgData name="Katura Riddley" userId="beb391c67aca9298" providerId="LiveId" clId="{65BA5743-953B-43F0-80BE-2D38154B3151}" dt="2022-02-25T06:31:28.968" v="11224" actId="26606"/>
          <ac:spMkLst>
            <pc:docMk/>
            <pc:sldMk cId="2539295333" sldId="280"/>
            <ac:spMk id="129" creationId="{0344D4FE-ABEF-4230-9E4E-AD5782FC78AC}"/>
          </ac:spMkLst>
        </pc:spChg>
        <pc:spChg chg="add">
          <ac:chgData name="Katura Riddley" userId="beb391c67aca9298" providerId="LiveId" clId="{65BA5743-953B-43F0-80BE-2D38154B3151}" dt="2022-02-25T06:31:28.968" v="11224" actId="26606"/>
          <ac:spMkLst>
            <pc:docMk/>
            <pc:sldMk cId="2539295333" sldId="280"/>
            <ac:spMk id="130" creationId="{9325F979-D3F9-4926-81B7-7ACCB31A501B}"/>
          </ac:spMkLst>
        </pc:spChg>
        <pc:picChg chg="add del mod ord">
          <ac:chgData name="Katura Riddley" userId="beb391c67aca9298" providerId="LiveId" clId="{65BA5743-953B-43F0-80BE-2D38154B3151}" dt="2022-02-25T06:37:45.173" v="11463" actId="478"/>
          <ac:picMkLst>
            <pc:docMk/>
            <pc:sldMk cId="2539295333" sldId="280"/>
            <ac:picMk id="8" creationId="{C916CAC7-32D8-4C1E-980B-7D48FA9192DA}"/>
          </ac:picMkLst>
        </pc:picChg>
        <pc:picChg chg="del">
          <ac:chgData name="Katura Riddley" userId="beb391c67aca9298" providerId="LiveId" clId="{65BA5743-953B-43F0-80BE-2D38154B3151}" dt="2022-02-23T00:51:09.507" v="4216" actId="478"/>
          <ac:picMkLst>
            <pc:docMk/>
            <pc:sldMk cId="2539295333" sldId="280"/>
            <ac:picMk id="9" creationId="{6BC07818-EBE5-4CB4-B924-25A12E24BA05}"/>
          </ac:picMkLst>
        </pc:picChg>
      </pc:sldChg>
      <pc:sldChg chg="addSp delSp modSp add mod ord modTransition setBg modAnim">
        <pc:chgData name="Katura Riddley" userId="beb391c67aca9298" providerId="LiveId" clId="{65BA5743-953B-43F0-80BE-2D38154B3151}" dt="2022-02-25T02:01:56.434" v="8896" actId="14100"/>
        <pc:sldMkLst>
          <pc:docMk/>
          <pc:sldMk cId="1467669640" sldId="281"/>
        </pc:sldMkLst>
        <pc:spChg chg="add del mod">
          <ac:chgData name="Katura Riddley" userId="beb391c67aca9298" providerId="LiveId" clId="{65BA5743-953B-43F0-80BE-2D38154B3151}" dt="2022-02-22T23:48:04.986" v="3677" actId="478"/>
          <ac:spMkLst>
            <pc:docMk/>
            <pc:sldMk cId="1467669640" sldId="281"/>
            <ac:spMk id="4" creationId="{7F506CED-9915-4A6E-AEF2-0430E860ADBC}"/>
          </ac:spMkLst>
        </pc:spChg>
        <pc:spChg chg="add del mod">
          <ac:chgData name="Katura Riddley" userId="beb391c67aca9298" providerId="LiveId" clId="{65BA5743-953B-43F0-80BE-2D38154B3151}" dt="2022-02-22T04:32:13.880" v="2080" actId="21"/>
          <ac:spMkLst>
            <pc:docMk/>
            <pc:sldMk cId="1467669640" sldId="281"/>
            <ac:spMk id="5" creationId="{A39FE461-14CD-41A0-963F-6D328CEA893C}"/>
          </ac:spMkLst>
        </pc:spChg>
        <pc:spChg chg="add mod">
          <ac:chgData name="Katura Riddley" userId="beb391c67aca9298" providerId="LiveId" clId="{65BA5743-953B-43F0-80BE-2D38154B3151}" dt="2022-02-25T01:56:22.097" v="8888" actId="1076"/>
          <ac:spMkLst>
            <pc:docMk/>
            <pc:sldMk cId="1467669640" sldId="281"/>
            <ac:spMk id="5" creationId="{B3A549DE-1B5C-4681-ADB2-751C48C81C9C}"/>
          </ac:spMkLst>
        </pc:spChg>
        <pc:spChg chg="add del mod">
          <ac:chgData name="Katura Riddley" userId="beb391c67aca9298" providerId="LiveId" clId="{65BA5743-953B-43F0-80BE-2D38154B3151}" dt="2022-02-22T23:48:06.137" v="3678" actId="478"/>
          <ac:spMkLst>
            <pc:docMk/>
            <pc:sldMk cId="1467669640" sldId="281"/>
            <ac:spMk id="6" creationId="{A72EA9A2-7FCE-490B-840B-607FD624B5B7}"/>
          </ac:spMkLst>
        </pc:spChg>
        <pc:spChg chg="add mod">
          <ac:chgData name="Katura Riddley" userId="beb391c67aca9298" providerId="LiveId" clId="{65BA5743-953B-43F0-80BE-2D38154B3151}" dt="2022-02-24T18:58:43.337" v="5582" actId="255"/>
          <ac:spMkLst>
            <pc:docMk/>
            <pc:sldMk cId="1467669640" sldId="281"/>
            <ac:spMk id="12" creationId="{BF2CC11B-6072-4265-8645-67873FB54242}"/>
          </ac:spMkLst>
        </pc:spChg>
        <pc:spChg chg="add del">
          <ac:chgData name="Katura Riddley" userId="beb391c67aca9298" providerId="LiveId" clId="{65BA5743-953B-43F0-80BE-2D38154B3151}" dt="2022-02-22T23:50:46.737" v="3690" actId="26606"/>
          <ac:spMkLst>
            <pc:docMk/>
            <pc:sldMk cId="1467669640" sldId="281"/>
            <ac:spMk id="94" creationId="{42A4FC2C-047E-45A5-965D-8E1E3BF09BC6}"/>
          </ac:spMkLst>
        </pc:spChg>
        <pc:spChg chg="add">
          <ac:chgData name="Katura Riddley" userId="beb391c67aca9298" providerId="LiveId" clId="{65BA5743-953B-43F0-80BE-2D38154B3151}" dt="2022-02-22T23:50:46.737" v="3690" actId="26606"/>
          <ac:spMkLst>
            <pc:docMk/>
            <pc:sldMk cId="1467669640" sldId="281"/>
            <ac:spMk id="96" creationId="{E9DCA5EA-C9F1-43F7-8CD9-E7D77919EBE7}"/>
          </ac:spMkLst>
        </pc:spChg>
        <pc:spChg chg="add del">
          <ac:chgData name="Katura Riddley" userId="beb391c67aca9298" providerId="LiveId" clId="{65BA5743-953B-43F0-80BE-2D38154B3151}" dt="2022-02-22T23:48:48.421" v="3683" actId="26606"/>
          <ac:spMkLst>
            <pc:docMk/>
            <pc:sldMk cId="1467669640" sldId="281"/>
            <ac:spMk id="99" creationId="{11BE3FA7-0D70-4431-814F-D8C40576EA93}"/>
          </ac:spMkLst>
        </pc:spChg>
        <pc:spChg chg="add del">
          <ac:chgData name="Katura Riddley" userId="beb391c67aca9298" providerId="LiveId" clId="{65BA5743-953B-43F0-80BE-2D38154B3151}" dt="2022-02-22T23:49:52.816" v="3685" actId="26606"/>
          <ac:spMkLst>
            <pc:docMk/>
            <pc:sldMk cId="1467669640" sldId="281"/>
            <ac:spMk id="101" creationId="{E8558839-0873-4376-AE92-C48699D22FE2}"/>
          </ac:spMkLst>
        </pc:spChg>
        <pc:spChg chg="add del">
          <ac:chgData name="Katura Riddley" userId="beb391c67aca9298" providerId="LiveId" clId="{65BA5743-953B-43F0-80BE-2D38154B3151}" dt="2022-02-22T23:50:38.452" v="3687" actId="26606"/>
          <ac:spMkLst>
            <pc:docMk/>
            <pc:sldMk cId="1467669640" sldId="281"/>
            <ac:spMk id="103" creationId="{42A4FC2C-047E-45A5-965D-8E1E3BF09BC6}"/>
          </ac:spMkLst>
        </pc:spChg>
        <pc:picChg chg="add del mod">
          <ac:chgData name="Katura Riddley" userId="beb391c67aca9298" providerId="LiveId" clId="{65BA5743-953B-43F0-80BE-2D38154B3151}" dt="2022-02-25T01:48:26.356" v="8865" actId="21"/>
          <ac:picMkLst>
            <pc:docMk/>
            <pc:sldMk cId="1467669640" sldId="281"/>
            <ac:picMk id="3" creationId="{28388264-C8D8-439D-A808-2A81DF380829}"/>
          </ac:picMkLst>
        </pc:picChg>
        <pc:picChg chg="add mod">
          <ac:chgData name="Katura Riddley" userId="beb391c67aca9298" providerId="LiveId" clId="{65BA5743-953B-43F0-80BE-2D38154B3151}" dt="2022-02-25T02:01:56.434" v="8896" actId="14100"/>
          <ac:picMkLst>
            <pc:docMk/>
            <pc:sldMk cId="1467669640" sldId="281"/>
            <ac:picMk id="4" creationId="{7D87DF2E-CC38-48F7-95E9-332CDD232ED8}"/>
          </ac:picMkLst>
        </pc:picChg>
        <pc:picChg chg="mod ord">
          <ac:chgData name="Katura Riddley" userId="beb391c67aca9298" providerId="LiveId" clId="{65BA5743-953B-43F0-80BE-2D38154B3151}" dt="2022-02-24T19:27:22.418" v="5859"/>
          <ac:picMkLst>
            <pc:docMk/>
            <pc:sldMk cId="1467669640" sldId="281"/>
            <ac:picMk id="9" creationId="{6BC07818-EBE5-4CB4-B924-25A12E24BA05}"/>
          </ac:picMkLst>
        </pc:picChg>
      </pc:sldChg>
      <pc:sldChg chg="addSp delSp modSp add mod ord modTransition">
        <pc:chgData name="Katura Riddley" userId="beb391c67aca9298" providerId="LiveId" clId="{65BA5743-953B-43F0-80BE-2D38154B3151}" dt="2022-02-25T19:06:42.654" v="13337" actId="3062"/>
        <pc:sldMkLst>
          <pc:docMk/>
          <pc:sldMk cId="1011085284" sldId="282"/>
        </pc:sldMkLst>
        <pc:spChg chg="add mod">
          <ac:chgData name="Katura Riddley" userId="beb391c67aca9298" providerId="LiveId" clId="{65BA5743-953B-43F0-80BE-2D38154B3151}" dt="2022-02-25T06:42:32.752" v="11486" actId="1582"/>
          <ac:spMkLst>
            <pc:docMk/>
            <pc:sldMk cId="1011085284" sldId="282"/>
            <ac:spMk id="2" creationId="{0934232C-65AA-4173-8817-2DB925EFEF13}"/>
          </ac:spMkLst>
        </pc:spChg>
        <pc:spChg chg="add del mod">
          <ac:chgData name="Katura Riddley" userId="beb391c67aca9298" providerId="LiveId" clId="{65BA5743-953B-43F0-80BE-2D38154B3151}" dt="2022-02-22T02:30:10.591" v="570" actId="21"/>
          <ac:spMkLst>
            <pc:docMk/>
            <pc:sldMk cId="1011085284" sldId="282"/>
            <ac:spMk id="2" creationId="{8C6113EE-97A1-47C5-8B29-EEB027C32AA3}"/>
          </ac:spMkLst>
        </pc:spChg>
        <pc:spChg chg="add mod">
          <ac:chgData name="Katura Riddley" userId="beb391c67aca9298" providerId="LiveId" clId="{65BA5743-953B-43F0-80BE-2D38154B3151}" dt="2022-02-25T19:06:42.654" v="13337" actId="3062"/>
          <ac:spMkLst>
            <pc:docMk/>
            <pc:sldMk cId="1011085284" sldId="282"/>
            <ac:spMk id="3" creationId="{FA98DBC9-4813-4298-8F3B-F0D8EA62DDA7}"/>
          </ac:spMkLst>
        </pc:spChg>
        <pc:spChg chg="add del mod ord">
          <ac:chgData name="Katura Riddley" userId="beb391c67aca9298" providerId="LiveId" clId="{65BA5743-953B-43F0-80BE-2D38154B3151}" dt="2022-02-23T02:30:09.690" v="4733" actId="21"/>
          <ac:spMkLst>
            <pc:docMk/>
            <pc:sldMk cId="1011085284" sldId="282"/>
            <ac:spMk id="4" creationId="{63A8A31F-0022-4E20-B723-CAEBDCE47372}"/>
          </ac:spMkLst>
        </pc:spChg>
        <pc:spChg chg="add del mod">
          <ac:chgData name="Katura Riddley" userId="beb391c67aca9298" providerId="LiveId" clId="{65BA5743-953B-43F0-80BE-2D38154B3151}" dt="2022-02-25T06:38:17.723" v="11466" actId="21"/>
          <ac:spMkLst>
            <pc:docMk/>
            <pc:sldMk cId="1011085284" sldId="282"/>
            <ac:spMk id="7" creationId="{E596995B-FACB-49A2-9814-E0F797E59F4B}"/>
          </ac:spMkLst>
        </pc:spChg>
        <pc:spChg chg="add del mod">
          <ac:chgData name="Katura Riddley" userId="beb391c67aca9298" providerId="LiveId" clId="{65BA5743-953B-43F0-80BE-2D38154B3151}" dt="2022-02-25T06:38:29.642" v="11472" actId="21"/>
          <ac:spMkLst>
            <pc:docMk/>
            <pc:sldMk cId="1011085284" sldId="282"/>
            <ac:spMk id="9" creationId="{D0CC8485-8FB7-442A-8FBA-4C51899343DC}"/>
          </ac:spMkLst>
        </pc:spChg>
        <pc:spChg chg="add del mod">
          <ac:chgData name="Katura Riddley" userId="beb391c67aca9298" providerId="LiveId" clId="{65BA5743-953B-43F0-80BE-2D38154B3151}" dt="2022-02-23T02:46:12.231" v="4882" actId="21"/>
          <ac:spMkLst>
            <pc:docMk/>
            <pc:sldMk cId="1011085284" sldId="282"/>
            <ac:spMk id="10" creationId="{DFC77C68-5369-48A0-9F04-1BCC5DB55C9F}"/>
          </ac:spMkLst>
        </pc:spChg>
        <pc:spChg chg="del">
          <ac:chgData name="Katura Riddley" userId="beb391c67aca9298" providerId="LiveId" clId="{65BA5743-953B-43F0-80BE-2D38154B3151}" dt="2022-02-22T02:29:42.683" v="567" actId="21"/>
          <ac:spMkLst>
            <pc:docMk/>
            <pc:sldMk cId="1011085284" sldId="282"/>
            <ac:spMk id="88" creationId="{03FACE7A-E7C1-42B2-B147-496647889A7F}"/>
          </ac:spMkLst>
        </pc:spChg>
        <pc:spChg chg="del">
          <ac:chgData name="Katura Riddley" userId="beb391c67aca9298" providerId="LiveId" clId="{65BA5743-953B-43F0-80BE-2D38154B3151}" dt="2022-02-22T02:29:44.966" v="568" actId="21"/>
          <ac:spMkLst>
            <pc:docMk/>
            <pc:sldMk cId="1011085284" sldId="282"/>
            <ac:spMk id="93" creationId="{5EB654DE-148A-41A4-8FAC-C6B152D58FBC}"/>
          </ac:spMkLst>
        </pc:spChg>
        <pc:picChg chg="del">
          <ac:chgData name="Katura Riddley" userId="beb391c67aca9298" providerId="LiveId" clId="{65BA5743-953B-43F0-80BE-2D38154B3151}" dt="2022-02-22T02:36:44.126" v="597" actId="21"/>
          <ac:picMkLst>
            <pc:docMk/>
            <pc:sldMk cId="1011085284" sldId="282"/>
            <ac:picMk id="3" creationId="{4685370A-3952-4AF8-8691-A7920A8A75C8}"/>
          </ac:picMkLst>
        </pc:picChg>
        <pc:picChg chg="add del mod">
          <ac:chgData name="Katura Riddley" userId="beb391c67aca9298" providerId="LiveId" clId="{65BA5743-953B-43F0-80BE-2D38154B3151}" dt="2022-02-23T00:50:56.276" v="4210" actId="478"/>
          <ac:picMkLst>
            <pc:docMk/>
            <pc:sldMk cId="1011085284" sldId="282"/>
            <ac:picMk id="6" creationId="{3AD06317-5428-4C82-82E8-93F3A26494B4}"/>
          </ac:picMkLst>
        </pc:picChg>
        <pc:picChg chg="add mod ord">
          <ac:chgData name="Katura Riddley" userId="beb391c67aca9298" providerId="LiveId" clId="{65BA5743-953B-43F0-80BE-2D38154B3151}" dt="2022-02-24T19:30:16.503" v="5875"/>
          <ac:picMkLst>
            <pc:docMk/>
            <pc:sldMk cId="1011085284" sldId="282"/>
            <ac:picMk id="8" creationId="{7B1D430B-7EBD-4F14-8A73-6029EF6AA2B7}"/>
          </ac:picMkLst>
        </pc:picChg>
      </pc:sldChg>
      <pc:sldChg chg="addSp delSp modSp add mod ord modTransition">
        <pc:chgData name="Katura Riddley" userId="beb391c67aca9298" providerId="LiveId" clId="{65BA5743-953B-43F0-80BE-2D38154B3151}" dt="2022-02-25T04:20:06.436" v="10018" actId="20577"/>
        <pc:sldMkLst>
          <pc:docMk/>
          <pc:sldMk cId="3542074997" sldId="283"/>
        </pc:sldMkLst>
        <pc:spChg chg="add del mod">
          <ac:chgData name="Katura Riddley" userId="beb391c67aca9298" providerId="LiveId" clId="{65BA5743-953B-43F0-80BE-2D38154B3151}" dt="2022-02-25T03:15:04.784" v="9033" actId="21"/>
          <ac:spMkLst>
            <pc:docMk/>
            <pc:sldMk cId="3542074997" sldId="283"/>
            <ac:spMk id="5" creationId="{D47F2A74-97B8-46BD-8346-7A6F9860A3FD}"/>
          </ac:spMkLst>
        </pc:spChg>
        <pc:spChg chg="add mod">
          <ac:chgData name="Katura Riddley" userId="beb391c67aca9298" providerId="LiveId" clId="{65BA5743-953B-43F0-80BE-2D38154B3151}" dt="2022-02-25T04:20:06.436" v="10018" actId="20577"/>
          <ac:spMkLst>
            <pc:docMk/>
            <pc:sldMk cId="3542074997" sldId="283"/>
            <ac:spMk id="6" creationId="{07F379BA-D218-4D08-8A4A-A100EA7703E3}"/>
          </ac:spMkLst>
        </pc:spChg>
        <pc:spChg chg="add mod">
          <ac:chgData name="Katura Riddley" userId="beb391c67aca9298" providerId="LiveId" clId="{65BA5743-953B-43F0-80BE-2D38154B3151}" dt="2022-02-25T02:58:29.042" v="9001" actId="255"/>
          <ac:spMkLst>
            <pc:docMk/>
            <pc:sldMk cId="3542074997" sldId="283"/>
            <ac:spMk id="8" creationId="{7E3C2630-2FDD-4AA4-9DB7-F2EA9B05E617}"/>
          </ac:spMkLst>
        </pc:spChg>
        <pc:spChg chg="del mod">
          <ac:chgData name="Katura Riddley" userId="beb391c67aca9298" providerId="LiveId" clId="{65BA5743-953B-43F0-80BE-2D38154B3151}" dt="2022-02-23T02:20:41.237" v="4516" actId="21"/>
          <ac:spMkLst>
            <pc:docMk/>
            <pc:sldMk cId="3542074997" sldId="283"/>
            <ac:spMk id="69" creationId="{1BB85DBB-B35F-405B-8BB3-B9354F7179F6}"/>
          </ac:spMkLst>
        </pc:spChg>
        <pc:spChg chg="del mod">
          <ac:chgData name="Katura Riddley" userId="beb391c67aca9298" providerId="LiveId" clId="{65BA5743-953B-43F0-80BE-2D38154B3151}" dt="2022-02-23T02:20:15.966" v="4494" actId="21"/>
          <ac:spMkLst>
            <pc:docMk/>
            <pc:sldMk cId="3542074997" sldId="283"/>
            <ac:spMk id="84" creationId="{98EDB616-C22D-4A72-85B4-3A95CBB3D378}"/>
          </ac:spMkLst>
        </pc:spChg>
        <pc:graphicFrameChg chg="add del mod modGraphic">
          <ac:chgData name="Katura Riddley" userId="beb391c67aca9298" providerId="LiveId" clId="{65BA5743-953B-43F0-80BE-2D38154B3151}" dt="2022-02-25T02:52:54.734" v="8935" actId="478"/>
          <ac:graphicFrameMkLst>
            <pc:docMk/>
            <pc:sldMk cId="3542074997" sldId="283"/>
            <ac:graphicFrameMk id="2" creationId="{3DD79D58-1740-4196-8726-C5065827D567}"/>
          </ac:graphicFrameMkLst>
        </pc:graphicFrameChg>
        <pc:graphicFrameChg chg="add del mod">
          <ac:chgData name="Katura Riddley" userId="beb391c67aca9298" providerId="LiveId" clId="{65BA5743-953B-43F0-80BE-2D38154B3151}" dt="2022-02-25T03:14:50.869" v="9032" actId="12084"/>
          <ac:graphicFrameMkLst>
            <pc:docMk/>
            <pc:sldMk cId="3542074997" sldId="283"/>
            <ac:graphicFrameMk id="9" creationId="{8E44BAA8-27A5-4593-8D16-7303D78D1927}"/>
          </ac:graphicFrameMkLst>
        </pc:graphicFrameChg>
        <pc:graphicFrameChg chg="add mod modGraphic">
          <ac:chgData name="Katura Riddley" userId="beb391c67aca9298" providerId="LiveId" clId="{65BA5743-953B-43F0-80BE-2D38154B3151}" dt="2022-02-25T04:17:45.414" v="9999"/>
          <ac:graphicFrameMkLst>
            <pc:docMk/>
            <pc:sldMk cId="3542074997" sldId="283"/>
            <ac:graphicFrameMk id="10" creationId="{E4667D0D-79BE-451E-A2A5-B550AB7C09F0}"/>
          </ac:graphicFrameMkLst>
        </pc:graphicFrameChg>
        <pc:picChg chg="add del mod modCrop">
          <ac:chgData name="Katura Riddley" userId="beb391c67aca9298" providerId="LiveId" clId="{65BA5743-953B-43F0-80BE-2D38154B3151}" dt="2022-02-25T04:15:07.524" v="9973" actId="478"/>
          <ac:picMkLst>
            <pc:docMk/>
            <pc:sldMk cId="3542074997" sldId="283"/>
            <ac:picMk id="4" creationId="{EF634EBA-2292-42DC-B1BC-1BEC42BE24A3}"/>
          </ac:picMkLst>
        </pc:picChg>
        <pc:picChg chg="add mod ord">
          <ac:chgData name="Katura Riddley" userId="beb391c67aca9298" providerId="LiveId" clId="{65BA5743-953B-43F0-80BE-2D38154B3151}" dt="2022-02-24T19:28:51.668" v="5863"/>
          <ac:picMkLst>
            <pc:docMk/>
            <pc:sldMk cId="3542074997" sldId="283"/>
            <ac:picMk id="7" creationId="{84CB77B7-10D3-41EE-8620-3346C0D0B5CE}"/>
          </ac:picMkLst>
        </pc:picChg>
        <pc:picChg chg="del">
          <ac:chgData name="Katura Riddley" userId="beb391c67aca9298" providerId="LiveId" clId="{65BA5743-953B-43F0-80BE-2D38154B3151}" dt="2022-02-23T00:49:43.976" v="4177" actId="478"/>
          <ac:picMkLst>
            <pc:docMk/>
            <pc:sldMk cId="3542074997" sldId="283"/>
            <ac:picMk id="9" creationId="{6BC07818-EBE5-4CB4-B924-25A12E24BA05}"/>
          </ac:picMkLst>
        </pc:picChg>
        <pc:cxnChg chg="add del mod">
          <ac:chgData name="Katura Riddley" userId="beb391c67aca9298" providerId="LiveId" clId="{65BA5743-953B-43F0-80BE-2D38154B3151}" dt="2022-02-25T03:40:47.288" v="9471" actId="478"/>
          <ac:cxnSpMkLst>
            <pc:docMk/>
            <pc:sldMk cId="3542074997" sldId="283"/>
            <ac:cxnSpMk id="12" creationId="{D10E5A8A-00A0-4136-A496-2EA73B26C6AA}"/>
          </ac:cxnSpMkLst>
        </pc:cxnChg>
      </pc:sldChg>
      <pc:sldChg chg="addSp delSp modSp add mod ord modTransition">
        <pc:chgData name="Katura Riddley" userId="beb391c67aca9298" providerId="LiveId" clId="{65BA5743-953B-43F0-80BE-2D38154B3151}" dt="2022-02-25T01:29:40.865" v="8830"/>
        <pc:sldMkLst>
          <pc:docMk/>
          <pc:sldMk cId="3951573360" sldId="284"/>
        </pc:sldMkLst>
        <pc:spChg chg="add mod">
          <ac:chgData name="Katura Riddley" userId="beb391c67aca9298" providerId="LiveId" clId="{65BA5743-953B-43F0-80BE-2D38154B3151}" dt="2022-02-25T00:19:05.359" v="7258" actId="20577"/>
          <ac:spMkLst>
            <pc:docMk/>
            <pc:sldMk cId="3951573360" sldId="284"/>
            <ac:spMk id="6" creationId="{F4E19312-450F-4A82-A426-72B87E835172}"/>
          </ac:spMkLst>
        </pc:spChg>
        <pc:spChg chg="add mod">
          <ac:chgData name="Katura Riddley" userId="beb391c67aca9298" providerId="LiveId" clId="{65BA5743-953B-43F0-80BE-2D38154B3151}" dt="2022-02-25T01:27:32.530" v="8798" actId="20577"/>
          <ac:spMkLst>
            <pc:docMk/>
            <pc:sldMk cId="3951573360" sldId="284"/>
            <ac:spMk id="8" creationId="{BF804D4A-36E6-4062-B475-45F89D101358}"/>
          </ac:spMkLst>
        </pc:spChg>
        <pc:spChg chg="del mod">
          <ac:chgData name="Katura Riddley" userId="beb391c67aca9298" providerId="LiveId" clId="{65BA5743-953B-43F0-80BE-2D38154B3151}" dt="2022-02-23T02:19:45.869" v="4488" actId="21"/>
          <ac:spMkLst>
            <pc:docMk/>
            <pc:sldMk cId="3951573360" sldId="284"/>
            <ac:spMk id="69" creationId="{1BB85DBB-B35F-405B-8BB3-B9354F7179F6}"/>
          </ac:spMkLst>
        </pc:spChg>
        <pc:spChg chg="del mod">
          <ac:chgData name="Katura Riddley" userId="beb391c67aca9298" providerId="LiveId" clId="{65BA5743-953B-43F0-80BE-2D38154B3151}" dt="2022-02-23T02:19:24.206" v="4466" actId="21"/>
          <ac:spMkLst>
            <pc:docMk/>
            <pc:sldMk cId="3951573360" sldId="284"/>
            <ac:spMk id="84" creationId="{98EDB616-C22D-4A72-85B4-3A95CBB3D378}"/>
          </ac:spMkLst>
        </pc:spChg>
        <pc:picChg chg="add mod ord">
          <ac:chgData name="Katura Riddley" userId="beb391c67aca9298" providerId="LiveId" clId="{65BA5743-953B-43F0-80BE-2D38154B3151}" dt="2022-02-24T19:28:42.554" v="5862"/>
          <ac:picMkLst>
            <pc:docMk/>
            <pc:sldMk cId="3951573360" sldId="284"/>
            <ac:picMk id="7" creationId="{1F82C070-6DD5-4EFD-8788-F2AE8C885920}"/>
          </ac:picMkLst>
        </pc:picChg>
        <pc:picChg chg="del">
          <ac:chgData name="Katura Riddley" userId="beb391c67aca9298" providerId="LiveId" clId="{65BA5743-953B-43F0-80BE-2D38154B3151}" dt="2022-02-23T00:49:31.453" v="4174" actId="478"/>
          <ac:picMkLst>
            <pc:docMk/>
            <pc:sldMk cId="3951573360" sldId="284"/>
            <ac:picMk id="9" creationId="{6BC07818-EBE5-4CB4-B924-25A12E24BA05}"/>
          </ac:picMkLst>
        </pc:picChg>
      </pc:sldChg>
      <pc:sldChg chg="addSp delSp modSp add del mod modTransition">
        <pc:chgData name="Katura Riddley" userId="beb391c67aca9298" providerId="LiveId" clId="{65BA5743-953B-43F0-80BE-2D38154B3151}" dt="2022-02-25T06:12:10.441" v="11039" actId="2696"/>
        <pc:sldMkLst>
          <pc:docMk/>
          <pc:sldMk cId="2190916545" sldId="285"/>
        </pc:sldMkLst>
        <pc:spChg chg="del mod">
          <ac:chgData name="Katura Riddley" userId="beb391c67aca9298" providerId="LiveId" clId="{65BA5743-953B-43F0-80BE-2D38154B3151}" dt="2022-02-23T02:22:59.281" v="4558" actId="21"/>
          <ac:spMkLst>
            <pc:docMk/>
            <pc:sldMk cId="2190916545" sldId="285"/>
            <ac:spMk id="4" creationId="{97F723D5-F3A5-46B9-A5D1-D72F3A6AE287}"/>
          </ac:spMkLst>
        </pc:spChg>
        <pc:spChg chg="del mod">
          <ac:chgData name="Katura Riddley" userId="beb391c67aca9298" providerId="LiveId" clId="{65BA5743-953B-43F0-80BE-2D38154B3151}" dt="2022-02-23T02:24:54.871" v="4564" actId="21"/>
          <ac:spMkLst>
            <pc:docMk/>
            <pc:sldMk cId="2190916545" sldId="285"/>
            <ac:spMk id="6" creationId="{96D543A0-E018-48F2-AC2F-20D561CAB556}"/>
          </ac:spMkLst>
        </pc:spChg>
        <pc:spChg chg="add mod">
          <ac:chgData name="Katura Riddley" userId="beb391c67aca9298" providerId="LiveId" clId="{65BA5743-953B-43F0-80BE-2D38154B3151}" dt="2022-02-23T04:07:56.624" v="4928" actId="1076"/>
          <ac:spMkLst>
            <pc:docMk/>
            <pc:sldMk cId="2190916545" sldId="285"/>
            <ac:spMk id="7" creationId="{4A83B605-06DA-46C9-8054-B21329DE3758}"/>
          </ac:spMkLst>
        </pc:spChg>
        <pc:spChg chg="add mod">
          <ac:chgData name="Katura Riddley" userId="beb391c67aca9298" providerId="LiveId" clId="{65BA5743-953B-43F0-80BE-2D38154B3151}" dt="2022-02-23T02:38:59.398" v="4799" actId="20577"/>
          <ac:spMkLst>
            <pc:docMk/>
            <pc:sldMk cId="2190916545" sldId="285"/>
            <ac:spMk id="10" creationId="{CE7F845B-7418-4A97-9058-7EFCBDF880F1}"/>
          </ac:spMkLst>
        </pc:spChg>
        <pc:picChg chg="add mod ord">
          <ac:chgData name="Katura Riddley" userId="beb391c67aca9298" providerId="LiveId" clId="{65BA5743-953B-43F0-80BE-2D38154B3151}" dt="2022-02-24T19:29:09.832" v="5865"/>
          <ac:picMkLst>
            <pc:docMk/>
            <pc:sldMk cId="2190916545" sldId="285"/>
            <ac:picMk id="8" creationId="{54CDFAB4-8460-4E26-87BD-7ACF5C4A24F5}"/>
          </ac:picMkLst>
        </pc:picChg>
        <pc:picChg chg="del">
          <ac:chgData name="Katura Riddley" userId="beb391c67aca9298" providerId="LiveId" clId="{65BA5743-953B-43F0-80BE-2D38154B3151}" dt="2022-02-23T00:49:59.082" v="4183" actId="478"/>
          <ac:picMkLst>
            <pc:docMk/>
            <pc:sldMk cId="2190916545" sldId="285"/>
            <ac:picMk id="9" creationId="{6BC07818-EBE5-4CB4-B924-25A12E24BA05}"/>
          </ac:picMkLst>
        </pc:picChg>
      </pc:sldChg>
      <pc:sldChg chg="addSp delSp modSp add mod modTransition">
        <pc:chgData name="Katura Riddley" userId="beb391c67aca9298" providerId="LiveId" clId="{65BA5743-953B-43F0-80BE-2D38154B3151}" dt="2022-02-25T12:51:05.054" v="12487" actId="1582"/>
        <pc:sldMkLst>
          <pc:docMk/>
          <pc:sldMk cId="3562688240" sldId="286"/>
        </pc:sldMkLst>
        <pc:spChg chg="del mod">
          <ac:chgData name="Katura Riddley" userId="beb391c67aca9298" providerId="LiveId" clId="{65BA5743-953B-43F0-80BE-2D38154B3151}" dt="2022-02-23T02:29:13.525" v="4695" actId="21"/>
          <ac:spMkLst>
            <pc:docMk/>
            <pc:sldMk cId="3562688240" sldId="286"/>
            <ac:spMk id="4" creationId="{A3ADC7F5-395D-4E1E-9893-3B7A62DD8F90}"/>
          </ac:spMkLst>
        </pc:spChg>
        <pc:spChg chg="del mod">
          <ac:chgData name="Katura Riddley" userId="beb391c67aca9298" providerId="LiveId" clId="{65BA5743-953B-43F0-80BE-2D38154B3151}" dt="2022-02-23T02:29:16.435" v="4696" actId="21"/>
          <ac:spMkLst>
            <pc:docMk/>
            <pc:sldMk cId="3562688240" sldId="286"/>
            <ac:spMk id="6" creationId="{73A8878B-B457-47B0-9086-93B88096C530}"/>
          </ac:spMkLst>
        </pc:spChg>
        <pc:spChg chg="add mod">
          <ac:chgData name="Katura Riddley" userId="beb391c67aca9298" providerId="LiveId" clId="{65BA5743-953B-43F0-80BE-2D38154B3151}" dt="2022-02-25T06:23:01.875" v="11126" actId="20577"/>
          <ac:spMkLst>
            <pc:docMk/>
            <pc:sldMk cId="3562688240" sldId="286"/>
            <ac:spMk id="7" creationId="{C8CD5DB9-ABB1-42E9-900B-1F5D2652DB07}"/>
          </ac:spMkLst>
        </pc:spChg>
        <pc:spChg chg="add del mod">
          <ac:chgData name="Katura Riddley" userId="beb391c67aca9298" providerId="LiveId" clId="{65BA5743-953B-43F0-80BE-2D38154B3151}" dt="2022-02-24T03:43:10.931" v="5190" actId="21"/>
          <ac:spMkLst>
            <pc:docMk/>
            <pc:sldMk cId="3562688240" sldId="286"/>
            <ac:spMk id="10" creationId="{97EA2B42-1356-4202-8105-6B5F76B0ED41}"/>
          </ac:spMkLst>
        </pc:spChg>
        <pc:spChg chg="add mod">
          <ac:chgData name="Katura Riddley" userId="beb391c67aca9298" providerId="LiveId" clId="{65BA5743-953B-43F0-80BE-2D38154B3151}" dt="2022-02-25T12:46:30.261" v="12465" actId="1076"/>
          <ac:spMkLst>
            <pc:docMk/>
            <pc:sldMk cId="3562688240" sldId="286"/>
            <ac:spMk id="18" creationId="{4AAE6540-6361-4CCC-8600-3A03852E403B}"/>
          </ac:spMkLst>
        </pc:spChg>
        <pc:spChg chg="add mod">
          <ac:chgData name="Katura Riddley" userId="beb391c67aca9298" providerId="LiveId" clId="{65BA5743-953B-43F0-80BE-2D38154B3151}" dt="2022-02-25T12:46:38.118" v="12466" actId="14100"/>
          <ac:spMkLst>
            <pc:docMk/>
            <pc:sldMk cId="3562688240" sldId="286"/>
            <ac:spMk id="20" creationId="{444D92F2-3224-4EBC-9033-425A54300DC5}"/>
          </ac:spMkLst>
        </pc:spChg>
        <pc:spChg chg="add mod">
          <ac:chgData name="Katura Riddley" userId="beb391c67aca9298" providerId="LiveId" clId="{65BA5743-953B-43F0-80BE-2D38154B3151}" dt="2022-02-25T12:48:25.091" v="12478" actId="14100"/>
          <ac:spMkLst>
            <pc:docMk/>
            <pc:sldMk cId="3562688240" sldId="286"/>
            <ac:spMk id="21" creationId="{3E99B313-200F-42B0-87B2-E84BA02D21CB}"/>
          </ac:spMkLst>
        </pc:spChg>
        <pc:spChg chg="add mod">
          <ac:chgData name="Katura Riddley" userId="beb391c67aca9298" providerId="LiveId" clId="{65BA5743-953B-43F0-80BE-2D38154B3151}" dt="2022-02-25T12:48:10.851" v="12477" actId="14100"/>
          <ac:spMkLst>
            <pc:docMk/>
            <pc:sldMk cId="3562688240" sldId="286"/>
            <ac:spMk id="22" creationId="{02C5F1D8-4680-40B8-9FA9-94DE90D8F60B}"/>
          </ac:spMkLst>
        </pc:spChg>
        <pc:spChg chg="add del mod">
          <ac:chgData name="Katura Riddley" userId="beb391c67aca9298" providerId="LiveId" clId="{65BA5743-953B-43F0-80BE-2D38154B3151}" dt="2022-02-25T12:49:36.423" v="12480" actId="478"/>
          <ac:spMkLst>
            <pc:docMk/>
            <pc:sldMk cId="3562688240" sldId="286"/>
            <ac:spMk id="23" creationId="{DA36D299-A5D5-49BC-B583-3F35BFA57733}"/>
          </ac:spMkLst>
        </pc:spChg>
        <pc:picChg chg="add del mod">
          <ac:chgData name="Katura Riddley" userId="beb391c67aca9298" providerId="LiveId" clId="{65BA5743-953B-43F0-80BE-2D38154B3151}" dt="2022-02-24T08:12:36.134" v="5294" actId="478"/>
          <ac:picMkLst>
            <pc:docMk/>
            <pc:sldMk cId="3562688240" sldId="286"/>
            <ac:picMk id="6" creationId="{F01E100E-F706-4235-9121-7B7A3954E835}"/>
          </ac:picMkLst>
        </pc:picChg>
        <pc:picChg chg="add mod ord">
          <ac:chgData name="Katura Riddley" userId="beb391c67aca9298" providerId="LiveId" clId="{65BA5743-953B-43F0-80BE-2D38154B3151}" dt="2022-02-24T19:29:44.903" v="5870"/>
          <ac:picMkLst>
            <pc:docMk/>
            <pc:sldMk cId="3562688240" sldId="286"/>
            <ac:picMk id="8" creationId="{7AE2F9D0-45E4-45B2-ADAC-E59931B248CC}"/>
          </ac:picMkLst>
        </pc:picChg>
        <pc:picChg chg="del">
          <ac:chgData name="Katura Riddley" userId="beb391c67aca9298" providerId="LiveId" clId="{65BA5743-953B-43F0-80BE-2D38154B3151}" dt="2022-02-23T00:50:36.668" v="4201" actId="478"/>
          <ac:picMkLst>
            <pc:docMk/>
            <pc:sldMk cId="3562688240" sldId="286"/>
            <ac:picMk id="9" creationId="{6BC07818-EBE5-4CB4-B924-25A12E24BA05}"/>
          </ac:picMkLst>
        </pc:picChg>
        <pc:picChg chg="add del mod">
          <ac:chgData name="Katura Riddley" userId="beb391c67aca9298" providerId="LiveId" clId="{65BA5743-953B-43F0-80BE-2D38154B3151}" dt="2022-02-24T08:10:02.304" v="5282" actId="478"/>
          <ac:picMkLst>
            <pc:docMk/>
            <pc:sldMk cId="3562688240" sldId="286"/>
            <ac:picMk id="9" creationId="{76B64FA9-7D46-43DE-9E74-4AA4C1829066}"/>
          </ac:picMkLst>
        </pc:picChg>
        <pc:picChg chg="add del mod">
          <ac:chgData name="Katura Riddley" userId="beb391c67aca9298" providerId="LiveId" clId="{65BA5743-953B-43F0-80BE-2D38154B3151}" dt="2022-02-24T08:12:29.946" v="5290" actId="478"/>
          <ac:picMkLst>
            <pc:docMk/>
            <pc:sldMk cId="3562688240" sldId="286"/>
            <ac:picMk id="10" creationId="{11563E61-4BF6-4A3C-9ED0-84587B7B11C8}"/>
          </ac:picMkLst>
        </pc:picChg>
        <pc:picChg chg="add del mod">
          <ac:chgData name="Katura Riddley" userId="beb391c67aca9298" providerId="LiveId" clId="{65BA5743-953B-43F0-80BE-2D38154B3151}" dt="2022-02-24T08:15:50.495" v="5300" actId="478"/>
          <ac:picMkLst>
            <pc:docMk/>
            <pc:sldMk cId="3562688240" sldId="286"/>
            <ac:picMk id="11" creationId="{1674B231-3993-46DB-BE7D-32754ACD1D46}"/>
          </ac:picMkLst>
        </pc:picChg>
        <pc:picChg chg="add del mod">
          <ac:chgData name="Katura Riddley" userId="beb391c67aca9298" providerId="LiveId" clId="{65BA5743-953B-43F0-80BE-2D38154B3151}" dt="2022-02-24T08:16:05.818" v="5305" actId="478"/>
          <ac:picMkLst>
            <pc:docMk/>
            <pc:sldMk cId="3562688240" sldId="286"/>
            <ac:picMk id="12" creationId="{29A09F02-1EA8-484F-ADB9-72BAB04A515A}"/>
          </ac:picMkLst>
        </pc:picChg>
        <pc:picChg chg="add del mod">
          <ac:chgData name="Katura Riddley" userId="beb391c67aca9298" providerId="LiveId" clId="{65BA5743-953B-43F0-80BE-2D38154B3151}" dt="2022-02-24T08:26:47.451" v="5331" actId="478"/>
          <ac:picMkLst>
            <pc:docMk/>
            <pc:sldMk cId="3562688240" sldId="286"/>
            <ac:picMk id="13" creationId="{2640014F-5BD2-4318-9D75-A3DB6A0F8C0C}"/>
          </ac:picMkLst>
        </pc:picChg>
        <pc:picChg chg="add del mod">
          <ac:chgData name="Katura Riddley" userId="beb391c67aca9298" providerId="LiveId" clId="{65BA5743-953B-43F0-80BE-2D38154B3151}" dt="2022-02-24T08:25:39.969" v="5326" actId="478"/>
          <ac:picMkLst>
            <pc:docMk/>
            <pc:sldMk cId="3562688240" sldId="286"/>
            <ac:picMk id="14" creationId="{84FBCCE6-F590-493D-9AA3-2C1FEB109FF5}"/>
          </ac:picMkLst>
        </pc:picChg>
        <pc:picChg chg="add del mod">
          <ac:chgData name="Katura Riddley" userId="beb391c67aca9298" providerId="LiveId" clId="{65BA5743-953B-43F0-80BE-2D38154B3151}" dt="2022-02-25T12:03:13.201" v="12414" actId="478"/>
          <ac:picMkLst>
            <pc:docMk/>
            <pc:sldMk cId="3562688240" sldId="286"/>
            <ac:picMk id="15" creationId="{80120D8B-C8D2-46D6-BFA3-5C4D84F3FCD3}"/>
          </ac:picMkLst>
        </pc:picChg>
        <pc:picChg chg="add mod">
          <ac:chgData name="Katura Riddley" userId="beb391c67aca9298" providerId="LiveId" clId="{65BA5743-953B-43F0-80BE-2D38154B3151}" dt="2022-02-25T12:42:19.800" v="12438" actId="1076"/>
          <ac:picMkLst>
            <pc:docMk/>
            <pc:sldMk cId="3562688240" sldId="286"/>
            <ac:picMk id="16" creationId="{5F6E64AE-5BAD-417C-AEEF-156B7834EFBB}"/>
          </ac:picMkLst>
        </pc:picChg>
        <pc:picChg chg="add del mod">
          <ac:chgData name="Katura Riddley" userId="beb391c67aca9298" providerId="LiveId" clId="{65BA5743-953B-43F0-80BE-2D38154B3151}" dt="2022-02-25T12:08:24.583" v="12422" actId="478"/>
          <ac:picMkLst>
            <pc:docMk/>
            <pc:sldMk cId="3562688240" sldId="286"/>
            <ac:picMk id="17" creationId="{BEFCFA6A-F67B-4673-8297-A0E68C7D2101}"/>
          </ac:picMkLst>
        </pc:picChg>
        <pc:picChg chg="add del mod">
          <ac:chgData name="Katura Riddley" userId="beb391c67aca9298" providerId="LiveId" clId="{65BA5743-953B-43F0-80BE-2D38154B3151}" dt="2022-02-25T12:40:41.067" v="12427" actId="478"/>
          <ac:picMkLst>
            <pc:docMk/>
            <pc:sldMk cId="3562688240" sldId="286"/>
            <ac:picMk id="19" creationId="{F068C621-62D1-4EBF-B357-14AEAF2F48D4}"/>
          </ac:picMkLst>
        </pc:picChg>
        <pc:cxnChg chg="add mod">
          <ac:chgData name="Katura Riddley" userId="beb391c67aca9298" providerId="LiveId" clId="{65BA5743-953B-43F0-80BE-2D38154B3151}" dt="2022-02-25T12:51:05.054" v="12487" actId="1582"/>
          <ac:cxnSpMkLst>
            <pc:docMk/>
            <pc:sldMk cId="3562688240" sldId="286"/>
            <ac:cxnSpMk id="3" creationId="{03C03C6C-5A79-4DAE-BC80-E4E7658B3A9C}"/>
          </ac:cxnSpMkLst>
        </pc:cxnChg>
      </pc:sldChg>
      <pc:sldChg chg="addSp delSp modSp add mod modTransition">
        <pc:chgData name="Katura Riddley" userId="beb391c67aca9298" providerId="LiveId" clId="{65BA5743-953B-43F0-80BE-2D38154B3151}" dt="2022-02-25T11:45:55.367" v="12386" actId="208"/>
        <pc:sldMkLst>
          <pc:docMk/>
          <pc:sldMk cId="2840022933" sldId="287"/>
        </pc:sldMkLst>
        <pc:spChg chg="add mod">
          <ac:chgData name="Katura Riddley" userId="beb391c67aca9298" providerId="LiveId" clId="{65BA5743-953B-43F0-80BE-2D38154B3151}" dt="2022-02-25T11:38:32.876" v="12351" actId="14861"/>
          <ac:spMkLst>
            <pc:docMk/>
            <pc:sldMk cId="2840022933" sldId="287"/>
            <ac:spMk id="2" creationId="{F5D0FE2F-68D7-4607-AE83-3A5E98C5A54D}"/>
          </ac:spMkLst>
        </pc:spChg>
        <pc:spChg chg="add mod">
          <ac:chgData name="Katura Riddley" userId="beb391c67aca9298" providerId="LiveId" clId="{65BA5743-953B-43F0-80BE-2D38154B3151}" dt="2022-02-25T11:38:43.525" v="12352" actId="14861"/>
          <ac:spMkLst>
            <pc:docMk/>
            <pc:sldMk cId="2840022933" sldId="287"/>
            <ac:spMk id="3" creationId="{57267D0D-354B-46A7-BBB8-02E0C093552F}"/>
          </ac:spMkLst>
        </pc:spChg>
        <pc:spChg chg="del mod">
          <ac:chgData name="Katura Riddley" userId="beb391c67aca9298" providerId="LiveId" clId="{65BA5743-953B-43F0-80BE-2D38154B3151}" dt="2022-02-23T02:28:55.959" v="4675" actId="21"/>
          <ac:spMkLst>
            <pc:docMk/>
            <pc:sldMk cId="2840022933" sldId="287"/>
            <ac:spMk id="4" creationId="{A3ADC7F5-395D-4E1E-9893-3B7A62DD8F90}"/>
          </ac:spMkLst>
        </pc:spChg>
        <pc:spChg chg="add mod">
          <ac:chgData name="Katura Riddley" userId="beb391c67aca9298" providerId="LiveId" clId="{65BA5743-953B-43F0-80BE-2D38154B3151}" dt="2022-02-25T11:38:03.446" v="12349" actId="14861"/>
          <ac:spMkLst>
            <pc:docMk/>
            <pc:sldMk cId="2840022933" sldId="287"/>
            <ac:spMk id="4" creationId="{A693915D-E4B0-43B2-AABB-983C7830BD89}"/>
          </ac:spMkLst>
        </pc:spChg>
        <pc:spChg chg="add mod">
          <ac:chgData name="Katura Riddley" userId="beb391c67aca9298" providerId="LiveId" clId="{65BA5743-953B-43F0-80BE-2D38154B3151}" dt="2022-02-25T11:38:19.230" v="12350" actId="14861"/>
          <ac:spMkLst>
            <pc:docMk/>
            <pc:sldMk cId="2840022933" sldId="287"/>
            <ac:spMk id="5" creationId="{FEBD2DA1-4948-47F7-9BB2-7D5852A615B9}"/>
          </ac:spMkLst>
        </pc:spChg>
        <pc:spChg chg="del mod">
          <ac:chgData name="Katura Riddley" userId="beb391c67aca9298" providerId="LiveId" clId="{65BA5743-953B-43F0-80BE-2D38154B3151}" dt="2022-02-23T02:28:58.682" v="4676" actId="21"/>
          <ac:spMkLst>
            <pc:docMk/>
            <pc:sldMk cId="2840022933" sldId="287"/>
            <ac:spMk id="6" creationId="{73A8878B-B457-47B0-9086-93B88096C530}"/>
          </ac:spMkLst>
        </pc:spChg>
        <pc:spChg chg="add mod">
          <ac:chgData name="Katura Riddley" userId="beb391c67aca9298" providerId="LiveId" clId="{65BA5743-953B-43F0-80BE-2D38154B3151}" dt="2022-02-25T06:22:37.120" v="11103" actId="20577"/>
          <ac:spMkLst>
            <pc:docMk/>
            <pc:sldMk cId="2840022933" sldId="287"/>
            <ac:spMk id="7" creationId="{6EC9B26E-55A7-45C7-9E29-207C8F36B45B}"/>
          </ac:spMkLst>
        </pc:spChg>
        <pc:spChg chg="add del mod">
          <ac:chgData name="Katura Riddley" userId="beb391c67aca9298" providerId="LiveId" clId="{65BA5743-953B-43F0-80BE-2D38154B3151}" dt="2022-02-24T02:55:40.377" v="5132" actId="21"/>
          <ac:spMkLst>
            <pc:docMk/>
            <pc:sldMk cId="2840022933" sldId="287"/>
            <ac:spMk id="10" creationId="{F29202DA-FA32-4EB6-878F-9F011A3CC17A}"/>
          </ac:spMkLst>
        </pc:spChg>
        <pc:spChg chg="add mod">
          <ac:chgData name="Katura Riddley" userId="beb391c67aca9298" providerId="LiveId" clId="{65BA5743-953B-43F0-80BE-2D38154B3151}" dt="2022-02-25T11:45:55.367" v="12386" actId="208"/>
          <ac:spMkLst>
            <pc:docMk/>
            <pc:sldMk cId="2840022933" sldId="287"/>
            <ac:spMk id="12" creationId="{CD60514A-6CEC-4B59-8D9D-35FC4422A0D8}"/>
          </ac:spMkLst>
        </pc:spChg>
        <pc:spChg chg="add del mod">
          <ac:chgData name="Katura Riddley" userId="beb391c67aca9298" providerId="LiveId" clId="{65BA5743-953B-43F0-80BE-2D38154B3151}" dt="2022-02-25T11:41:36.835" v="12364" actId="21"/>
          <ac:spMkLst>
            <pc:docMk/>
            <pc:sldMk cId="2840022933" sldId="287"/>
            <ac:spMk id="13" creationId="{E90BC099-DA74-4836-A1F5-B77750DB8C48}"/>
          </ac:spMkLst>
        </pc:spChg>
        <pc:spChg chg="add mod">
          <ac:chgData name="Katura Riddley" userId="beb391c67aca9298" providerId="LiveId" clId="{65BA5743-953B-43F0-80BE-2D38154B3151}" dt="2022-02-25T11:45:18.639" v="12382" actId="208"/>
          <ac:spMkLst>
            <pc:docMk/>
            <pc:sldMk cId="2840022933" sldId="287"/>
            <ac:spMk id="14" creationId="{49932B3E-1818-4314-A382-01DB2E89905D}"/>
          </ac:spMkLst>
        </pc:spChg>
        <pc:picChg chg="add mod modCrop">
          <ac:chgData name="Katura Riddley" userId="beb391c67aca9298" providerId="LiveId" clId="{65BA5743-953B-43F0-80BE-2D38154B3151}" dt="2022-02-25T11:42:37.912" v="12372" actId="1076"/>
          <ac:picMkLst>
            <pc:docMk/>
            <pc:sldMk cId="2840022933" sldId="287"/>
            <ac:picMk id="6" creationId="{6C40D795-3BD2-41BE-B3B3-5F2DF851EC58}"/>
          </ac:picMkLst>
        </pc:picChg>
        <pc:picChg chg="add del mod">
          <ac:chgData name="Katura Riddley" userId="beb391c67aca9298" providerId="LiveId" clId="{65BA5743-953B-43F0-80BE-2D38154B3151}" dt="2022-02-24T04:26:36.462" v="5197" actId="478"/>
          <ac:picMkLst>
            <pc:docMk/>
            <pc:sldMk cId="2840022933" sldId="287"/>
            <ac:picMk id="6" creationId="{B3DD508F-9372-4708-8298-FA91C960BF35}"/>
          </ac:picMkLst>
        </pc:picChg>
        <pc:picChg chg="add mod ord">
          <ac:chgData name="Katura Riddley" userId="beb391c67aca9298" providerId="LiveId" clId="{65BA5743-953B-43F0-80BE-2D38154B3151}" dt="2022-02-24T19:29:39.303" v="5869"/>
          <ac:picMkLst>
            <pc:docMk/>
            <pc:sldMk cId="2840022933" sldId="287"/>
            <ac:picMk id="8" creationId="{048C1F32-2A74-4E41-B207-79BFF547919C}"/>
          </ac:picMkLst>
        </pc:picChg>
        <pc:picChg chg="del">
          <ac:chgData name="Katura Riddley" userId="beb391c67aca9298" providerId="LiveId" clId="{65BA5743-953B-43F0-80BE-2D38154B3151}" dt="2022-02-23T00:50:30.864" v="4198" actId="478"/>
          <ac:picMkLst>
            <pc:docMk/>
            <pc:sldMk cId="2840022933" sldId="287"/>
            <ac:picMk id="9" creationId="{6BC07818-EBE5-4CB4-B924-25A12E24BA05}"/>
          </ac:picMkLst>
        </pc:picChg>
        <pc:picChg chg="add del mod">
          <ac:chgData name="Katura Riddley" userId="beb391c67aca9298" providerId="LiveId" clId="{65BA5743-953B-43F0-80BE-2D38154B3151}" dt="2022-02-24T07:47:04.315" v="5274" actId="478"/>
          <ac:picMkLst>
            <pc:docMk/>
            <pc:sldMk cId="2840022933" sldId="287"/>
            <ac:picMk id="9" creationId="{745D263D-A936-49DF-98CB-C110AE29B8E6}"/>
          </ac:picMkLst>
        </pc:picChg>
        <pc:picChg chg="add del mod">
          <ac:chgData name="Katura Riddley" userId="beb391c67aca9298" providerId="LiveId" clId="{65BA5743-953B-43F0-80BE-2D38154B3151}" dt="2022-02-24T09:32:36.627" v="5363" actId="478"/>
          <ac:picMkLst>
            <pc:docMk/>
            <pc:sldMk cId="2840022933" sldId="287"/>
            <ac:picMk id="10" creationId="{9479FEE4-830A-4D69-ACA5-FA9A0C3E94F1}"/>
          </ac:picMkLst>
        </pc:picChg>
        <pc:picChg chg="add del mod">
          <ac:chgData name="Katura Riddley" userId="beb391c67aca9298" providerId="LiveId" clId="{65BA5743-953B-43F0-80BE-2D38154B3151}" dt="2022-02-24T09:32:34.024" v="5362" actId="478"/>
          <ac:picMkLst>
            <pc:docMk/>
            <pc:sldMk cId="2840022933" sldId="287"/>
            <ac:picMk id="11" creationId="{FA7970F4-D2C0-45AB-861A-9AC9B8232EA2}"/>
          </ac:picMkLst>
        </pc:picChg>
      </pc:sldChg>
      <pc:sldChg chg="addSp delSp modSp add mod ord modTransition">
        <pc:chgData name="Katura Riddley" userId="beb391c67aca9298" providerId="LiveId" clId="{65BA5743-953B-43F0-80BE-2D38154B3151}" dt="2022-02-25T13:30:24.244" v="12513" actId="207"/>
        <pc:sldMkLst>
          <pc:docMk/>
          <pc:sldMk cId="1924892410" sldId="288"/>
        </pc:sldMkLst>
        <pc:spChg chg="del mod">
          <ac:chgData name="Katura Riddley" userId="beb391c67aca9298" providerId="LiveId" clId="{65BA5743-953B-43F0-80BE-2D38154B3151}" dt="2022-02-23T02:28:33.596" v="4655" actId="21"/>
          <ac:spMkLst>
            <pc:docMk/>
            <pc:sldMk cId="1924892410" sldId="288"/>
            <ac:spMk id="4" creationId="{A3ADC7F5-395D-4E1E-9893-3B7A62DD8F90}"/>
          </ac:spMkLst>
        </pc:spChg>
        <pc:spChg chg="del mod">
          <ac:chgData name="Katura Riddley" userId="beb391c67aca9298" providerId="LiveId" clId="{65BA5743-953B-43F0-80BE-2D38154B3151}" dt="2022-02-23T02:28:37.876" v="4656" actId="21"/>
          <ac:spMkLst>
            <pc:docMk/>
            <pc:sldMk cId="1924892410" sldId="288"/>
            <ac:spMk id="6" creationId="{73A8878B-B457-47B0-9086-93B88096C530}"/>
          </ac:spMkLst>
        </pc:spChg>
        <pc:spChg chg="add mod">
          <ac:chgData name="Katura Riddley" userId="beb391c67aca9298" providerId="LiveId" clId="{65BA5743-953B-43F0-80BE-2D38154B3151}" dt="2022-02-25T06:24:20.104" v="11167" actId="20577"/>
          <ac:spMkLst>
            <pc:docMk/>
            <pc:sldMk cId="1924892410" sldId="288"/>
            <ac:spMk id="7" creationId="{7E6EEAE0-A5FB-4268-971B-CE363547D408}"/>
          </ac:spMkLst>
        </pc:spChg>
        <pc:spChg chg="add del mod">
          <ac:chgData name="Katura Riddley" userId="beb391c67aca9298" providerId="LiveId" clId="{65BA5743-953B-43F0-80BE-2D38154B3151}" dt="2022-02-24T01:01:46.850" v="5097" actId="478"/>
          <ac:spMkLst>
            <pc:docMk/>
            <pc:sldMk cId="1924892410" sldId="288"/>
            <ac:spMk id="10" creationId="{2487C342-6AA3-4BD2-B60A-61E243FD6D24}"/>
          </ac:spMkLst>
        </pc:spChg>
        <pc:spChg chg="add del mod">
          <ac:chgData name="Katura Riddley" userId="beb391c67aca9298" providerId="LiveId" clId="{65BA5743-953B-43F0-80BE-2D38154B3151}" dt="2022-02-25T13:28:32.991" v="12505" actId="478"/>
          <ac:spMkLst>
            <pc:docMk/>
            <pc:sldMk cId="1924892410" sldId="288"/>
            <ac:spMk id="11" creationId="{1868CEFA-006F-4114-9757-1875C2B9498D}"/>
          </ac:spMkLst>
        </pc:spChg>
        <pc:spChg chg="add mod">
          <ac:chgData name="Katura Riddley" userId="beb391c67aca9298" providerId="LiveId" clId="{65BA5743-953B-43F0-80BE-2D38154B3151}" dt="2022-02-25T13:28:01.737" v="12504" actId="14100"/>
          <ac:spMkLst>
            <pc:docMk/>
            <pc:sldMk cId="1924892410" sldId="288"/>
            <ac:spMk id="12" creationId="{FBA45191-970C-4804-BBD2-3E39BBE9E0DD}"/>
          </ac:spMkLst>
        </pc:spChg>
        <pc:spChg chg="add mod">
          <ac:chgData name="Katura Riddley" userId="beb391c67aca9298" providerId="LiveId" clId="{65BA5743-953B-43F0-80BE-2D38154B3151}" dt="2022-02-25T13:30:24.244" v="12513" actId="207"/>
          <ac:spMkLst>
            <pc:docMk/>
            <pc:sldMk cId="1924892410" sldId="288"/>
            <ac:spMk id="14" creationId="{8E688F31-AC6B-4CD5-BCE9-B641B7D013B9}"/>
          </ac:spMkLst>
        </pc:spChg>
        <pc:picChg chg="add del mod">
          <ac:chgData name="Katura Riddley" userId="beb391c67aca9298" providerId="LiveId" clId="{65BA5743-953B-43F0-80BE-2D38154B3151}" dt="2022-02-24T01:01:36.897" v="5093" actId="478"/>
          <ac:picMkLst>
            <pc:docMk/>
            <pc:sldMk cId="1924892410" sldId="288"/>
            <ac:picMk id="6" creationId="{AACA2019-F05B-46D7-8F22-432D30B0C090}"/>
          </ac:picMkLst>
        </pc:picChg>
        <pc:picChg chg="add del mod">
          <ac:chgData name="Katura Riddley" userId="beb391c67aca9298" providerId="LiveId" clId="{65BA5743-953B-43F0-80BE-2D38154B3151}" dt="2022-02-24T09:35:39.320" v="5395" actId="478"/>
          <ac:picMkLst>
            <pc:docMk/>
            <pc:sldMk cId="1924892410" sldId="288"/>
            <ac:picMk id="6" creationId="{DB33B4E0-3DFC-4F34-90B8-DB74F7BE47A5}"/>
          </ac:picMkLst>
        </pc:picChg>
        <pc:picChg chg="add mod ord">
          <ac:chgData name="Katura Riddley" userId="beb391c67aca9298" providerId="LiveId" clId="{65BA5743-953B-43F0-80BE-2D38154B3151}" dt="2022-02-24T19:29:51.912" v="5871"/>
          <ac:picMkLst>
            <pc:docMk/>
            <pc:sldMk cId="1924892410" sldId="288"/>
            <ac:picMk id="8" creationId="{A2CEC371-F198-413D-A49C-D0C528FD12FD}"/>
          </ac:picMkLst>
        </pc:picChg>
        <pc:picChg chg="add del mod">
          <ac:chgData name="Katura Riddley" userId="beb391c67aca9298" providerId="LiveId" clId="{65BA5743-953B-43F0-80BE-2D38154B3151}" dt="2022-02-25T13:13:35.179" v="12490" actId="478"/>
          <ac:picMkLst>
            <pc:docMk/>
            <pc:sldMk cId="1924892410" sldId="288"/>
            <ac:picMk id="9" creationId="{4B834158-174A-4E1A-A34F-A80586C2EE37}"/>
          </ac:picMkLst>
        </pc:picChg>
        <pc:picChg chg="del">
          <ac:chgData name="Katura Riddley" userId="beb391c67aca9298" providerId="LiveId" clId="{65BA5743-953B-43F0-80BE-2D38154B3151}" dt="2022-02-23T00:50:25.275" v="4195" actId="478"/>
          <ac:picMkLst>
            <pc:docMk/>
            <pc:sldMk cId="1924892410" sldId="288"/>
            <ac:picMk id="9" creationId="{6BC07818-EBE5-4CB4-B924-25A12E24BA05}"/>
          </ac:picMkLst>
        </pc:picChg>
        <pc:picChg chg="add del mod">
          <ac:chgData name="Katura Riddley" userId="beb391c67aca9298" providerId="LiveId" clId="{65BA5743-953B-43F0-80BE-2D38154B3151}" dt="2022-02-24T02:18:20.266" v="5112" actId="478"/>
          <ac:picMkLst>
            <pc:docMk/>
            <pc:sldMk cId="1924892410" sldId="288"/>
            <ac:picMk id="9" creationId="{FDFAF43E-45B4-46D7-BDC8-0EF09CC47D53}"/>
          </ac:picMkLst>
        </pc:picChg>
        <pc:picChg chg="add mod">
          <ac:chgData name="Katura Riddley" userId="beb391c67aca9298" providerId="LiveId" clId="{65BA5743-953B-43F0-80BE-2D38154B3151}" dt="2022-02-25T13:13:48.716" v="12493" actId="14100"/>
          <ac:picMkLst>
            <pc:docMk/>
            <pc:sldMk cId="1924892410" sldId="288"/>
            <ac:picMk id="10" creationId="{DBDAB60B-6F2F-460B-A549-E4C48DAF52CD}"/>
          </ac:picMkLst>
        </pc:picChg>
        <pc:picChg chg="add del mod">
          <ac:chgData name="Katura Riddley" userId="beb391c67aca9298" providerId="LiveId" clId="{65BA5743-953B-43F0-80BE-2D38154B3151}" dt="2022-02-24T04:34:01.152" v="5204" actId="478"/>
          <ac:picMkLst>
            <pc:docMk/>
            <pc:sldMk cId="1924892410" sldId="288"/>
            <ac:picMk id="11" creationId="{9DDA3827-3250-4F50-ACE8-9F3F04475814}"/>
          </ac:picMkLst>
        </pc:picChg>
        <pc:picChg chg="add del mod">
          <ac:chgData name="Katura Riddley" userId="beb391c67aca9298" providerId="LiveId" clId="{65BA5743-953B-43F0-80BE-2D38154B3151}" dt="2022-02-24T04:36:00.606" v="5213" actId="478"/>
          <ac:picMkLst>
            <pc:docMk/>
            <pc:sldMk cId="1924892410" sldId="288"/>
            <ac:picMk id="12" creationId="{146531D4-CAF6-44A7-AE79-4244524B82A2}"/>
          </ac:picMkLst>
        </pc:picChg>
        <pc:picChg chg="add del mod">
          <ac:chgData name="Katura Riddley" userId="beb391c67aca9298" providerId="LiveId" clId="{65BA5743-953B-43F0-80BE-2D38154B3151}" dt="2022-02-24T09:18:57.142" v="5335" actId="478"/>
          <ac:picMkLst>
            <pc:docMk/>
            <pc:sldMk cId="1924892410" sldId="288"/>
            <ac:picMk id="13" creationId="{9B38695C-87B9-4F1D-A15B-AC4AE7E182F2}"/>
          </ac:picMkLst>
        </pc:picChg>
      </pc:sldChg>
      <pc:sldChg chg="addSp delSp modSp add mod modTransition">
        <pc:chgData name="Katura Riddley" userId="beb391c67aca9298" providerId="LiveId" clId="{65BA5743-953B-43F0-80BE-2D38154B3151}" dt="2022-02-25T11:51:39.623" v="12411" actId="14861"/>
        <pc:sldMkLst>
          <pc:docMk/>
          <pc:sldMk cId="476216292" sldId="289"/>
        </pc:sldMkLst>
        <pc:spChg chg="add mod">
          <ac:chgData name="Katura Riddley" userId="beb391c67aca9298" providerId="LiveId" clId="{65BA5743-953B-43F0-80BE-2D38154B3151}" dt="2022-02-25T11:21:30.102" v="12312" actId="3062"/>
          <ac:spMkLst>
            <pc:docMk/>
            <pc:sldMk cId="476216292" sldId="289"/>
            <ac:spMk id="2" creationId="{D73EF482-213F-4A6B-8E3E-51CA6450D2E0}"/>
          </ac:spMkLst>
        </pc:spChg>
        <pc:spChg chg="add mod">
          <ac:chgData name="Katura Riddley" userId="beb391c67aca9298" providerId="LiveId" clId="{65BA5743-953B-43F0-80BE-2D38154B3151}" dt="2022-02-25T11:21:24.862" v="12311" actId="3062"/>
          <ac:spMkLst>
            <pc:docMk/>
            <pc:sldMk cId="476216292" sldId="289"/>
            <ac:spMk id="3" creationId="{28BCCA29-A3F3-46BA-8578-6B42746CB00E}"/>
          </ac:spMkLst>
        </pc:spChg>
        <pc:spChg chg="add del mod">
          <ac:chgData name="Katura Riddley" userId="beb391c67aca9298" providerId="LiveId" clId="{65BA5743-953B-43F0-80BE-2D38154B3151}" dt="2022-02-25T11:06:41.005" v="12265" actId="478"/>
          <ac:spMkLst>
            <pc:docMk/>
            <pc:sldMk cId="476216292" sldId="289"/>
            <ac:spMk id="4" creationId="{7AD4D62F-9DB6-4073-A4DB-AE5FC1E57A4F}"/>
          </ac:spMkLst>
        </pc:spChg>
        <pc:spChg chg="del mod">
          <ac:chgData name="Katura Riddley" userId="beb391c67aca9298" providerId="LiveId" clId="{65BA5743-953B-43F0-80BE-2D38154B3151}" dt="2022-02-23T02:28:02.189" v="4634" actId="21"/>
          <ac:spMkLst>
            <pc:docMk/>
            <pc:sldMk cId="476216292" sldId="289"/>
            <ac:spMk id="4" creationId="{A3ADC7F5-395D-4E1E-9893-3B7A62DD8F90}"/>
          </ac:spMkLst>
        </pc:spChg>
        <pc:spChg chg="add mod">
          <ac:chgData name="Katura Riddley" userId="beb391c67aca9298" providerId="LiveId" clId="{65BA5743-953B-43F0-80BE-2D38154B3151}" dt="2022-02-25T11:21:13.262" v="12309" actId="3062"/>
          <ac:spMkLst>
            <pc:docMk/>
            <pc:sldMk cId="476216292" sldId="289"/>
            <ac:spMk id="5" creationId="{1401A07B-AAF5-4550-A7A0-516AC80F0B36}"/>
          </ac:spMkLst>
        </pc:spChg>
        <pc:spChg chg="del mod">
          <ac:chgData name="Katura Riddley" userId="beb391c67aca9298" providerId="LiveId" clId="{65BA5743-953B-43F0-80BE-2D38154B3151}" dt="2022-02-23T02:28:13.582" v="4636" actId="21"/>
          <ac:spMkLst>
            <pc:docMk/>
            <pc:sldMk cId="476216292" sldId="289"/>
            <ac:spMk id="6" creationId="{73A8878B-B457-47B0-9086-93B88096C530}"/>
          </ac:spMkLst>
        </pc:spChg>
        <pc:spChg chg="add mod">
          <ac:chgData name="Katura Riddley" userId="beb391c67aca9298" providerId="LiveId" clId="{65BA5743-953B-43F0-80BE-2D38154B3151}" dt="2022-02-25T06:22:18.475" v="11089" actId="20577"/>
          <ac:spMkLst>
            <pc:docMk/>
            <pc:sldMk cId="476216292" sldId="289"/>
            <ac:spMk id="7" creationId="{F4E7ADAB-4881-4FE3-A586-E6235DF9B538}"/>
          </ac:spMkLst>
        </pc:spChg>
        <pc:spChg chg="add del mod">
          <ac:chgData name="Katura Riddley" userId="beb391c67aca9298" providerId="LiveId" clId="{65BA5743-953B-43F0-80BE-2D38154B3151}" dt="2022-02-23T22:42:24.186" v="4956" actId="478"/>
          <ac:spMkLst>
            <pc:docMk/>
            <pc:sldMk cId="476216292" sldId="289"/>
            <ac:spMk id="10" creationId="{E88B4202-A893-4CF5-99E3-F816F00D48BC}"/>
          </ac:spMkLst>
        </pc:spChg>
        <pc:spChg chg="add mod">
          <ac:chgData name="Katura Riddley" userId="beb391c67aca9298" providerId="LiveId" clId="{65BA5743-953B-43F0-80BE-2D38154B3151}" dt="2022-02-25T11:21:20.822" v="12310" actId="3062"/>
          <ac:spMkLst>
            <pc:docMk/>
            <pc:sldMk cId="476216292" sldId="289"/>
            <ac:spMk id="11" creationId="{EE8E7B44-9D45-46E2-9C64-4ECD1CE25536}"/>
          </ac:spMkLst>
        </pc:spChg>
        <pc:spChg chg="add mod">
          <ac:chgData name="Katura Riddley" userId="beb391c67aca9298" providerId="LiveId" clId="{65BA5743-953B-43F0-80BE-2D38154B3151}" dt="2022-02-25T11:51:39.623" v="12411" actId="14861"/>
          <ac:spMkLst>
            <pc:docMk/>
            <pc:sldMk cId="476216292" sldId="289"/>
            <ac:spMk id="12" creationId="{4294FCFB-084D-470E-BFE2-3DE9A9A813C3}"/>
          </ac:spMkLst>
        </pc:spChg>
        <pc:picChg chg="add mod">
          <ac:chgData name="Katura Riddley" userId="beb391c67aca9298" providerId="LiveId" clId="{65BA5743-953B-43F0-80BE-2D38154B3151}" dt="2022-02-25T11:00:31.933" v="12245" actId="1076"/>
          <ac:picMkLst>
            <pc:docMk/>
            <pc:sldMk cId="476216292" sldId="289"/>
            <ac:picMk id="6" creationId="{A9C1DF33-F4A1-4D90-8196-9161D01BE4E9}"/>
          </ac:picMkLst>
        </pc:picChg>
        <pc:picChg chg="add del mod">
          <ac:chgData name="Katura Riddley" userId="beb391c67aca9298" providerId="LiveId" clId="{65BA5743-953B-43F0-80BE-2D38154B3151}" dt="2022-02-24T02:41:40.342" v="5121" actId="478"/>
          <ac:picMkLst>
            <pc:docMk/>
            <pc:sldMk cId="476216292" sldId="289"/>
            <ac:picMk id="6" creationId="{AFC6F85B-8453-42A7-B54E-FF25B3593ECF}"/>
          </ac:picMkLst>
        </pc:picChg>
        <pc:picChg chg="add mod ord">
          <ac:chgData name="Katura Riddley" userId="beb391c67aca9298" providerId="LiveId" clId="{65BA5743-953B-43F0-80BE-2D38154B3151}" dt="2022-02-24T19:29:33.167" v="5868"/>
          <ac:picMkLst>
            <pc:docMk/>
            <pc:sldMk cId="476216292" sldId="289"/>
            <ac:picMk id="8" creationId="{ED48F487-6AF4-421B-9730-E40BE4049C5A}"/>
          </ac:picMkLst>
        </pc:picChg>
        <pc:picChg chg="add del mod">
          <ac:chgData name="Katura Riddley" userId="beb391c67aca9298" providerId="LiveId" clId="{65BA5743-953B-43F0-80BE-2D38154B3151}" dt="2022-02-24T07:29:05.533" v="5248" actId="478"/>
          <ac:picMkLst>
            <pc:docMk/>
            <pc:sldMk cId="476216292" sldId="289"/>
            <ac:picMk id="9" creationId="{0DA05E13-F2FD-4842-8864-E5C937137206}"/>
          </ac:picMkLst>
        </pc:picChg>
        <pc:picChg chg="del">
          <ac:chgData name="Katura Riddley" userId="beb391c67aca9298" providerId="LiveId" clId="{65BA5743-953B-43F0-80BE-2D38154B3151}" dt="2022-02-23T00:50:19.803" v="4192" actId="478"/>
          <ac:picMkLst>
            <pc:docMk/>
            <pc:sldMk cId="476216292" sldId="289"/>
            <ac:picMk id="9" creationId="{6BC07818-EBE5-4CB4-B924-25A12E24BA05}"/>
          </ac:picMkLst>
        </pc:picChg>
        <pc:picChg chg="add del mod">
          <ac:chgData name="Katura Riddley" userId="beb391c67aca9298" providerId="LiveId" clId="{65BA5743-953B-43F0-80BE-2D38154B3151}" dt="2022-02-24T07:34:57.510" v="5257" actId="478"/>
          <ac:picMkLst>
            <pc:docMk/>
            <pc:sldMk cId="476216292" sldId="289"/>
            <ac:picMk id="10" creationId="{4328AE40-D655-4366-896F-FABDC08F4D7C}"/>
          </ac:picMkLst>
        </pc:picChg>
        <pc:picChg chg="add del mod">
          <ac:chgData name="Katura Riddley" userId="beb391c67aca9298" providerId="LiveId" clId="{65BA5743-953B-43F0-80BE-2D38154B3151}" dt="2022-02-23T23:03:44.461" v="4991" actId="478"/>
          <ac:picMkLst>
            <pc:docMk/>
            <pc:sldMk cId="476216292" sldId="289"/>
            <ac:picMk id="11" creationId="{0D28E385-79FB-437B-A0A6-F0F221E73FD3}"/>
          </ac:picMkLst>
        </pc:picChg>
        <pc:picChg chg="add del mod">
          <ac:chgData name="Katura Riddley" userId="beb391c67aca9298" providerId="LiveId" clId="{65BA5743-953B-43F0-80BE-2D38154B3151}" dt="2022-02-23T22:46:17.858" v="4963" actId="478"/>
          <ac:picMkLst>
            <pc:docMk/>
            <pc:sldMk cId="476216292" sldId="289"/>
            <ac:picMk id="12" creationId="{D1E61D0D-1A86-4F81-9424-E9BDF58A9699}"/>
          </ac:picMkLst>
        </pc:picChg>
        <pc:picChg chg="add del mod">
          <ac:chgData name="Katura Riddley" userId="beb391c67aca9298" providerId="LiveId" clId="{65BA5743-953B-43F0-80BE-2D38154B3151}" dt="2022-02-23T23:16:44.593" v="5041" actId="478"/>
          <ac:picMkLst>
            <pc:docMk/>
            <pc:sldMk cId="476216292" sldId="289"/>
            <ac:picMk id="13" creationId="{C5407689-63FE-4A1D-B4B7-2F24494FA7A7}"/>
          </ac:picMkLst>
        </pc:picChg>
      </pc:sldChg>
      <pc:sldChg chg="addSp delSp modSp add mod modTransition">
        <pc:chgData name="Katura Riddley" userId="beb391c67aca9298" providerId="LiveId" clId="{65BA5743-953B-43F0-80BE-2D38154B3151}" dt="2022-02-25T11:52:06.456" v="12413" actId="14100"/>
        <pc:sldMkLst>
          <pc:docMk/>
          <pc:sldMk cId="2800812460" sldId="290"/>
        </pc:sldMkLst>
        <pc:spChg chg="add mod">
          <ac:chgData name="Katura Riddley" userId="beb391c67aca9298" providerId="LiveId" clId="{65BA5743-953B-43F0-80BE-2D38154B3151}" dt="2022-02-25T11:39:25.979" v="12354" actId="14861"/>
          <ac:spMkLst>
            <pc:docMk/>
            <pc:sldMk cId="2800812460" sldId="290"/>
            <ac:spMk id="2" creationId="{1276D72A-BA7E-477E-AC9E-2510D062CED3}"/>
          </ac:spMkLst>
        </pc:spChg>
        <pc:spChg chg="add mod">
          <ac:chgData name="Katura Riddley" userId="beb391c67aca9298" providerId="LiveId" clId="{65BA5743-953B-43F0-80BE-2D38154B3151}" dt="2022-02-25T11:52:06.456" v="12413" actId="14100"/>
          <ac:spMkLst>
            <pc:docMk/>
            <pc:sldMk cId="2800812460" sldId="290"/>
            <ac:spMk id="3" creationId="{738DED3C-315F-4EC6-AC8C-EF4DDA3C4BB9}"/>
          </ac:spMkLst>
        </pc:spChg>
        <pc:spChg chg="add del mod">
          <ac:chgData name="Katura Riddley" userId="beb391c67aca9298" providerId="LiveId" clId="{65BA5743-953B-43F0-80BE-2D38154B3151}" dt="2022-02-25T11:17:26.490" v="12293" actId="21"/>
          <ac:spMkLst>
            <pc:docMk/>
            <pc:sldMk cId="2800812460" sldId="290"/>
            <ac:spMk id="4" creationId="{4991E1C5-FDDC-4A2E-90D9-EE801487D63D}"/>
          </ac:spMkLst>
        </pc:spChg>
        <pc:spChg chg="del mod">
          <ac:chgData name="Katura Riddley" userId="beb391c67aca9298" providerId="LiveId" clId="{65BA5743-953B-43F0-80BE-2D38154B3151}" dt="2022-02-23T02:27:36.413" v="4614" actId="21"/>
          <ac:spMkLst>
            <pc:docMk/>
            <pc:sldMk cId="2800812460" sldId="290"/>
            <ac:spMk id="4" creationId="{A3ADC7F5-395D-4E1E-9893-3B7A62DD8F90}"/>
          </ac:spMkLst>
        </pc:spChg>
        <pc:spChg chg="del mod">
          <ac:chgData name="Katura Riddley" userId="beb391c67aca9298" providerId="LiveId" clId="{65BA5743-953B-43F0-80BE-2D38154B3151}" dt="2022-02-23T02:27:44.381" v="4615" actId="21"/>
          <ac:spMkLst>
            <pc:docMk/>
            <pc:sldMk cId="2800812460" sldId="290"/>
            <ac:spMk id="6" creationId="{73A8878B-B457-47B0-9086-93B88096C530}"/>
          </ac:spMkLst>
        </pc:spChg>
        <pc:spChg chg="add mod">
          <ac:chgData name="Katura Riddley" userId="beb391c67aca9298" providerId="LiveId" clId="{65BA5743-953B-43F0-80BE-2D38154B3151}" dt="2022-02-25T10:05:10.588" v="12181" actId="20577"/>
          <ac:spMkLst>
            <pc:docMk/>
            <pc:sldMk cId="2800812460" sldId="290"/>
            <ac:spMk id="7" creationId="{A86F0793-40B6-44A0-A550-31E6A851D716}"/>
          </ac:spMkLst>
        </pc:spChg>
        <pc:spChg chg="add del mod">
          <ac:chgData name="Katura Riddley" userId="beb391c67aca9298" providerId="LiveId" clId="{65BA5743-953B-43F0-80BE-2D38154B3151}" dt="2022-02-23T22:42:10.242" v="4952" actId="478"/>
          <ac:spMkLst>
            <pc:docMk/>
            <pc:sldMk cId="2800812460" sldId="290"/>
            <ac:spMk id="10" creationId="{D303422A-253F-4097-ACAC-9B5C314D1134}"/>
          </ac:spMkLst>
        </pc:spChg>
        <pc:spChg chg="add mod">
          <ac:chgData name="Katura Riddley" userId="beb391c67aca9298" providerId="LiveId" clId="{65BA5743-953B-43F0-80BE-2D38154B3151}" dt="2022-02-25T11:51:59.784" v="12412" actId="14100"/>
          <ac:spMkLst>
            <pc:docMk/>
            <pc:sldMk cId="2800812460" sldId="290"/>
            <ac:spMk id="16" creationId="{8CC824EC-DDAC-4579-A48B-17AF971C7DCE}"/>
          </ac:spMkLst>
        </pc:spChg>
        <pc:spChg chg="add mod">
          <ac:chgData name="Katura Riddley" userId="beb391c67aca9298" providerId="LiveId" clId="{65BA5743-953B-43F0-80BE-2D38154B3151}" dt="2022-02-25T11:39:13.669" v="12353" actId="14861"/>
          <ac:spMkLst>
            <pc:docMk/>
            <pc:sldMk cId="2800812460" sldId="290"/>
            <ac:spMk id="18" creationId="{0169DF81-6577-4239-AB0D-6E0C9ABFDFE9}"/>
          </ac:spMkLst>
        </pc:spChg>
        <pc:picChg chg="add del mod">
          <ac:chgData name="Katura Riddley" userId="beb391c67aca9298" providerId="LiveId" clId="{65BA5743-953B-43F0-80BE-2D38154B3151}" dt="2022-02-24T02:12:01.816" v="5108" actId="478"/>
          <ac:picMkLst>
            <pc:docMk/>
            <pc:sldMk cId="2800812460" sldId="290"/>
            <ac:picMk id="6" creationId="{4E6748A6-D2EF-424A-8442-2FCD41FD25E0}"/>
          </ac:picMkLst>
        </pc:picChg>
        <pc:picChg chg="add del mod">
          <ac:chgData name="Katura Riddley" userId="beb391c67aca9298" providerId="LiveId" clId="{65BA5743-953B-43F0-80BE-2D38154B3151}" dt="2022-02-24T07:15:38.456" v="5236" actId="478"/>
          <ac:picMkLst>
            <pc:docMk/>
            <pc:sldMk cId="2800812460" sldId="290"/>
            <ac:picMk id="6" creationId="{50AF7C23-3F08-4013-98D0-85ACF224DA73}"/>
          </ac:picMkLst>
        </pc:picChg>
        <pc:picChg chg="add mod ord">
          <ac:chgData name="Katura Riddley" userId="beb391c67aca9298" providerId="LiveId" clId="{65BA5743-953B-43F0-80BE-2D38154B3151}" dt="2022-02-24T19:29:25.219" v="5867"/>
          <ac:picMkLst>
            <pc:docMk/>
            <pc:sldMk cId="2800812460" sldId="290"/>
            <ac:picMk id="8" creationId="{416D0C1B-BDF9-42C7-B947-34895140243A}"/>
          </ac:picMkLst>
        </pc:picChg>
        <pc:picChg chg="add del mod">
          <ac:chgData name="Katura Riddley" userId="beb391c67aca9298" providerId="LiveId" clId="{65BA5743-953B-43F0-80BE-2D38154B3151}" dt="2022-02-24T07:35:24.602" v="5264" actId="478"/>
          <ac:picMkLst>
            <pc:docMk/>
            <pc:sldMk cId="2800812460" sldId="290"/>
            <ac:picMk id="9" creationId="{154175E3-1163-48AE-BEA9-F51D5DB35308}"/>
          </ac:picMkLst>
        </pc:picChg>
        <pc:picChg chg="del">
          <ac:chgData name="Katura Riddley" userId="beb391c67aca9298" providerId="LiveId" clId="{65BA5743-953B-43F0-80BE-2D38154B3151}" dt="2022-02-23T00:50:12.771" v="4189" actId="478"/>
          <ac:picMkLst>
            <pc:docMk/>
            <pc:sldMk cId="2800812460" sldId="290"/>
            <ac:picMk id="9" creationId="{6BC07818-EBE5-4CB4-B924-25A12E24BA05}"/>
          </ac:picMkLst>
        </pc:picChg>
        <pc:picChg chg="add del mod">
          <ac:chgData name="Katura Riddley" userId="beb391c67aca9298" providerId="LiveId" clId="{65BA5743-953B-43F0-80BE-2D38154B3151}" dt="2022-02-24T02:45:22.701" v="5129" actId="21"/>
          <ac:picMkLst>
            <pc:docMk/>
            <pc:sldMk cId="2800812460" sldId="290"/>
            <ac:picMk id="9" creationId="{F8E10FB1-E267-44C9-9981-7A6ECECAC7AF}"/>
          </ac:picMkLst>
        </pc:picChg>
        <pc:picChg chg="add del mod">
          <ac:chgData name="Katura Riddley" userId="beb391c67aca9298" providerId="LiveId" clId="{65BA5743-953B-43F0-80BE-2D38154B3151}" dt="2022-02-24T03:07:14.380" v="5163" actId="21"/>
          <ac:picMkLst>
            <pc:docMk/>
            <pc:sldMk cId="2800812460" sldId="290"/>
            <ac:picMk id="10" creationId="{151A34D4-9C71-4304-AF1A-DFFA0FFEC551}"/>
          </ac:picMkLst>
        </pc:picChg>
        <pc:picChg chg="add del mod">
          <ac:chgData name="Katura Riddley" userId="beb391c67aca9298" providerId="LiveId" clId="{65BA5743-953B-43F0-80BE-2D38154B3151}" dt="2022-02-24T07:35:19.719" v="5262" actId="478"/>
          <ac:picMkLst>
            <pc:docMk/>
            <pc:sldMk cId="2800812460" sldId="290"/>
            <ac:picMk id="10" creationId="{BEF3271F-B153-4187-8255-F03B636F5E23}"/>
          </ac:picMkLst>
        </pc:picChg>
        <pc:picChg chg="add del mod">
          <ac:chgData name="Katura Riddley" userId="beb391c67aca9298" providerId="LiveId" clId="{65BA5743-953B-43F0-80BE-2D38154B3151}" dt="2022-02-23T22:34:17.774" v="4940" actId="478"/>
          <ac:picMkLst>
            <pc:docMk/>
            <pc:sldMk cId="2800812460" sldId="290"/>
            <ac:picMk id="11" creationId="{1A291B0D-E9C5-4301-ACA6-83A04753DE30}"/>
          </ac:picMkLst>
        </pc:picChg>
        <pc:picChg chg="add del mod">
          <ac:chgData name="Katura Riddley" userId="beb391c67aca9298" providerId="LiveId" clId="{65BA5743-953B-43F0-80BE-2D38154B3151}" dt="2022-02-24T07:16:20.757" v="5243" actId="478"/>
          <ac:picMkLst>
            <pc:docMk/>
            <pc:sldMk cId="2800812460" sldId="290"/>
            <ac:picMk id="11" creationId="{500A3C4B-2199-4237-B0F9-C5447A9FFDCE}"/>
          </ac:picMkLst>
        </pc:picChg>
        <pc:picChg chg="add del mod">
          <ac:chgData name="Katura Riddley" userId="beb391c67aca9298" providerId="LiveId" clId="{65BA5743-953B-43F0-80BE-2D38154B3151}" dt="2022-02-24T08:23:02.671" v="5320" actId="478"/>
          <ac:picMkLst>
            <pc:docMk/>
            <pc:sldMk cId="2800812460" sldId="290"/>
            <ac:picMk id="12" creationId="{6F2023ED-0C50-4C5A-A8D3-51FFA59F1724}"/>
          </ac:picMkLst>
        </pc:picChg>
        <pc:picChg chg="add del mod">
          <ac:chgData name="Katura Riddley" userId="beb391c67aca9298" providerId="LiveId" clId="{65BA5743-953B-43F0-80BE-2D38154B3151}" dt="2022-02-23T22:46:22.479" v="4964" actId="478"/>
          <ac:picMkLst>
            <pc:docMk/>
            <pc:sldMk cId="2800812460" sldId="290"/>
            <ac:picMk id="12" creationId="{EE691CE1-9F47-4072-BEBB-5F8FEC154E1D}"/>
          </ac:picMkLst>
        </pc:picChg>
        <pc:picChg chg="add del mod">
          <ac:chgData name="Katura Riddley" userId="beb391c67aca9298" providerId="LiveId" clId="{65BA5743-953B-43F0-80BE-2D38154B3151}" dt="2022-02-23T22:48:14.867" v="4969" actId="478"/>
          <ac:picMkLst>
            <pc:docMk/>
            <pc:sldMk cId="2800812460" sldId="290"/>
            <ac:picMk id="13" creationId="{026E72A2-04A3-420F-A298-419F81AB33F0}"/>
          </ac:picMkLst>
        </pc:picChg>
        <pc:picChg chg="add del mod">
          <ac:chgData name="Katura Riddley" userId="beb391c67aca9298" providerId="LiveId" clId="{65BA5743-953B-43F0-80BE-2D38154B3151}" dt="2022-02-24T08:20:58.206" v="5313" actId="478"/>
          <ac:picMkLst>
            <pc:docMk/>
            <pc:sldMk cId="2800812460" sldId="290"/>
            <ac:picMk id="13" creationId="{344079E4-D818-4A3C-849F-7B91208EF645}"/>
          </ac:picMkLst>
        </pc:picChg>
        <pc:picChg chg="add del mod">
          <ac:chgData name="Katura Riddley" userId="beb391c67aca9298" providerId="LiveId" clId="{65BA5743-953B-43F0-80BE-2D38154B3151}" dt="2022-02-23T22:52:32.577" v="4978" actId="478"/>
          <ac:picMkLst>
            <pc:docMk/>
            <pc:sldMk cId="2800812460" sldId="290"/>
            <ac:picMk id="14" creationId="{E3130818-C2E6-466C-8DA4-9DEC2A7442EA}"/>
          </ac:picMkLst>
        </pc:picChg>
        <pc:picChg chg="add del mod">
          <ac:chgData name="Katura Riddley" userId="beb391c67aca9298" providerId="LiveId" clId="{65BA5743-953B-43F0-80BE-2D38154B3151}" dt="2022-02-25T06:21:03.972" v="11053" actId="478"/>
          <ac:picMkLst>
            <pc:docMk/>
            <pc:sldMk cId="2800812460" sldId="290"/>
            <ac:picMk id="14" creationId="{E9669B71-495A-43AE-97E9-3619081FBB8F}"/>
          </ac:picMkLst>
        </pc:picChg>
        <pc:picChg chg="add del mod">
          <ac:chgData name="Katura Riddley" userId="beb391c67aca9298" providerId="LiveId" clId="{65BA5743-953B-43F0-80BE-2D38154B3151}" dt="2022-02-23T22:57:16.962" v="4984" actId="478"/>
          <ac:picMkLst>
            <pc:docMk/>
            <pc:sldMk cId="2800812460" sldId="290"/>
            <ac:picMk id="15" creationId="{7A9B48BC-92E1-4F18-B23F-C8433729B887}"/>
          </ac:picMkLst>
        </pc:picChg>
        <pc:picChg chg="add mod">
          <ac:chgData name="Katura Riddley" userId="beb391c67aca9298" providerId="LiveId" clId="{65BA5743-953B-43F0-80BE-2D38154B3151}" dt="2022-02-25T10:19:37.233" v="12195" actId="1076"/>
          <ac:picMkLst>
            <pc:docMk/>
            <pc:sldMk cId="2800812460" sldId="290"/>
            <ac:picMk id="15" creationId="{E41A2A13-D053-43AF-93E3-45B80A26966E}"/>
          </ac:picMkLst>
        </pc:picChg>
        <pc:picChg chg="add del mod">
          <ac:chgData name="Katura Riddley" userId="beb391c67aca9298" providerId="LiveId" clId="{65BA5743-953B-43F0-80BE-2D38154B3151}" dt="2022-02-23T23:12:47.973" v="5037" actId="478"/>
          <ac:picMkLst>
            <pc:docMk/>
            <pc:sldMk cId="2800812460" sldId="290"/>
            <ac:picMk id="16" creationId="{93A664A8-E9EF-40C9-A252-135F9876DE59}"/>
          </ac:picMkLst>
        </pc:picChg>
        <pc:picChg chg="add del mod">
          <ac:chgData name="Katura Riddley" userId="beb391c67aca9298" providerId="LiveId" clId="{65BA5743-953B-43F0-80BE-2D38154B3151}" dt="2022-02-25T11:17:07.668" v="12290" actId="478"/>
          <ac:picMkLst>
            <pc:docMk/>
            <pc:sldMk cId="2800812460" sldId="290"/>
            <ac:picMk id="17" creationId="{28840DCF-FF36-4CDF-8CA4-73A647941AEA}"/>
          </ac:picMkLst>
        </pc:picChg>
      </pc:sldChg>
      <pc:sldChg chg="addSp delSp modSp add mod">
        <pc:chgData name="Katura Riddley" userId="beb391c67aca9298" providerId="LiveId" clId="{65BA5743-953B-43F0-80BE-2D38154B3151}" dt="2022-02-25T15:07:27.474" v="12623" actId="1076"/>
        <pc:sldMkLst>
          <pc:docMk/>
          <pc:sldMk cId="1411561326" sldId="291"/>
        </pc:sldMkLst>
        <pc:spChg chg="mod">
          <ac:chgData name="Katura Riddley" userId="beb391c67aca9298" providerId="LiveId" clId="{65BA5743-953B-43F0-80BE-2D38154B3151}" dt="2022-02-25T06:24:53.561" v="11190" actId="20577"/>
          <ac:spMkLst>
            <pc:docMk/>
            <pc:sldMk cId="1411561326" sldId="291"/>
            <ac:spMk id="7" creationId="{C8CD5DB9-ABB1-42E9-900B-1F5D2652DB07}"/>
          </ac:spMkLst>
        </pc:spChg>
        <pc:spChg chg="del">
          <ac:chgData name="Katura Riddley" userId="beb391c67aca9298" providerId="LiveId" clId="{65BA5743-953B-43F0-80BE-2D38154B3151}" dt="2022-02-24T06:28:14.780" v="5219" actId="478"/>
          <ac:spMkLst>
            <pc:docMk/>
            <pc:sldMk cId="1411561326" sldId="291"/>
            <ac:spMk id="10" creationId="{97EA2B42-1356-4202-8105-6B5F76B0ED41}"/>
          </ac:spMkLst>
        </pc:spChg>
        <pc:spChg chg="add del mod">
          <ac:chgData name="Katura Riddley" userId="beb391c67aca9298" providerId="LiveId" clId="{65BA5743-953B-43F0-80BE-2D38154B3151}" dt="2022-02-25T15:07:04.078" v="12617" actId="478"/>
          <ac:spMkLst>
            <pc:docMk/>
            <pc:sldMk cId="1411561326" sldId="291"/>
            <ac:spMk id="16" creationId="{9F6034F8-9BD8-4723-84D0-C42CD72BFCA9}"/>
          </ac:spMkLst>
        </pc:spChg>
        <pc:spChg chg="add del mod">
          <ac:chgData name="Katura Riddley" userId="beb391c67aca9298" providerId="LiveId" clId="{65BA5743-953B-43F0-80BE-2D38154B3151}" dt="2022-02-25T15:07:06.786" v="12620" actId="478"/>
          <ac:spMkLst>
            <pc:docMk/>
            <pc:sldMk cId="1411561326" sldId="291"/>
            <ac:spMk id="18" creationId="{C6ED1B6C-B471-411C-92DB-CEF2AF918465}"/>
          </ac:spMkLst>
        </pc:spChg>
        <pc:spChg chg="add del mod">
          <ac:chgData name="Katura Riddley" userId="beb391c67aca9298" providerId="LiveId" clId="{65BA5743-953B-43F0-80BE-2D38154B3151}" dt="2022-02-25T14:22:22.910" v="12566" actId="478"/>
          <ac:spMkLst>
            <pc:docMk/>
            <pc:sldMk cId="1411561326" sldId="291"/>
            <ac:spMk id="20" creationId="{8F2546B7-DFB7-42CC-BC64-AD3FFD356E6A}"/>
          </ac:spMkLst>
        </pc:spChg>
        <pc:spChg chg="add del mod">
          <ac:chgData name="Katura Riddley" userId="beb391c67aca9298" providerId="LiveId" clId="{65BA5743-953B-43F0-80BE-2D38154B3151}" dt="2022-02-25T14:21:52.641" v="12560" actId="478"/>
          <ac:spMkLst>
            <pc:docMk/>
            <pc:sldMk cId="1411561326" sldId="291"/>
            <ac:spMk id="21" creationId="{EAAB49F0-82E1-4877-A1B9-3C5880D2A609}"/>
          </ac:spMkLst>
        </pc:spChg>
        <pc:spChg chg="add del mod">
          <ac:chgData name="Katura Riddley" userId="beb391c67aca9298" providerId="LiveId" clId="{65BA5743-953B-43F0-80BE-2D38154B3151}" dt="2022-02-25T14:24:43.103" v="12574" actId="478"/>
          <ac:spMkLst>
            <pc:docMk/>
            <pc:sldMk cId="1411561326" sldId="291"/>
            <ac:spMk id="22" creationId="{54025885-A4C6-4E4F-AF3F-4B97AD86E229}"/>
          </ac:spMkLst>
        </pc:spChg>
        <pc:spChg chg="add del mod">
          <ac:chgData name="Katura Riddley" userId="beb391c67aca9298" providerId="LiveId" clId="{65BA5743-953B-43F0-80BE-2D38154B3151}" dt="2022-02-25T15:07:05.872" v="12619" actId="478"/>
          <ac:spMkLst>
            <pc:docMk/>
            <pc:sldMk cId="1411561326" sldId="291"/>
            <ac:spMk id="24" creationId="{A93F746B-84D3-4A48-B6EC-3B884A403924}"/>
          </ac:spMkLst>
        </pc:spChg>
        <pc:spChg chg="add del mod">
          <ac:chgData name="Katura Riddley" userId="beb391c67aca9298" providerId="LiveId" clId="{65BA5743-953B-43F0-80BE-2D38154B3151}" dt="2022-02-25T15:07:04.738" v="12618" actId="478"/>
          <ac:spMkLst>
            <pc:docMk/>
            <pc:sldMk cId="1411561326" sldId="291"/>
            <ac:spMk id="27" creationId="{068E1E72-BC03-4A81-AB99-77577B43DF21}"/>
          </ac:spMkLst>
        </pc:spChg>
        <pc:picChg chg="add del mod">
          <ac:chgData name="Katura Riddley" userId="beb391c67aca9298" providerId="LiveId" clId="{65BA5743-953B-43F0-80BE-2D38154B3151}" dt="2022-02-25T15:07:03.098" v="12616" actId="478"/>
          <ac:picMkLst>
            <pc:docMk/>
            <pc:sldMk cId="1411561326" sldId="291"/>
            <ac:picMk id="3" creationId="{E3F33317-907B-4B40-900A-FB7B9AF5CFC2}"/>
          </ac:picMkLst>
        </pc:picChg>
        <pc:picChg chg="add del mod">
          <ac:chgData name="Katura Riddley" userId="beb391c67aca9298" providerId="LiveId" clId="{65BA5743-953B-43F0-80BE-2D38154B3151}" dt="2022-02-25T15:06:59.593" v="12613" actId="478"/>
          <ac:picMkLst>
            <pc:docMk/>
            <pc:sldMk cId="1411561326" sldId="291"/>
            <ac:picMk id="5" creationId="{AFC0DDF6-500D-4EF4-9623-76D8F246DB14}"/>
          </ac:picMkLst>
        </pc:picChg>
        <pc:picChg chg="add del mod">
          <ac:chgData name="Katura Riddley" userId="beb391c67aca9298" providerId="LiveId" clId="{65BA5743-953B-43F0-80BE-2D38154B3151}" dt="2022-02-24T06:32:25.117" v="5225" actId="478"/>
          <ac:picMkLst>
            <pc:docMk/>
            <pc:sldMk cId="1411561326" sldId="291"/>
            <ac:picMk id="6" creationId="{457F5AA3-1503-49D3-9896-B13A98E2189F}"/>
          </ac:picMkLst>
        </pc:picChg>
        <pc:picChg chg="mod">
          <ac:chgData name="Katura Riddley" userId="beb391c67aca9298" providerId="LiveId" clId="{65BA5743-953B-43F0-80BE-2D38154B3151}" dt="2022-02-24T19:29:59.024" v="5872"/>
          <ac:picMkLst>
            <pc:docMk/>
            <pc:sldMk cId="1411561326" sldId="291"/>
            <ac:picMk id="8" creationId="{7AE2F9D0-45E4-45B2-ADAC-E59931B248CC}"/>
          </ac:picMkLst>
        </pc:picChg>
        <pc:picChg chg="add del mod">
          <ac:chgData name="Katura Riddley" userId="beb391c67aca9298" providerId="LiveId" clId="{65BA5743-953B-43F0-80BE-2D38154B3151}" dt="2022-02-24T06:35:02.525" v="5229" actId="478"/>
          <ac:picMkLst>
            <pc:docMk/>
            <pc:sldMk cId="1411561326" sldId="291"/>
            <ac:picMk id="9" creationId="{1959F80F-773D-4939-B518-ECA84132904B}"/>
          </ac:picMkLst>
        </pc:picChg>
        <pc:picChg chg="add del mod">
          <ac:chgData name="Katura Riddley" userId="beb391c67aca9298" providerId="LiveId" clId="{65BA5743-953B-43F0-80BE-2D38154B3151}" dt="2022-02-24T09:23:38.931" v="5342" actId="478"/>
          <ac:picMkLst>
            <pc:docMk/>
            <pc:sldMk cId="1411561326" sldId="291"/>
            <ac:picMk id="11" creationId="{95526874-820D-409F-AA76-6BE1D4BD1A14}"/>
          </ac:picMkLst>
        </pc:picChg>
        <pc:picChg chg="add del mod">
          <ac:chgData name="Katura Riddley" userId="beb391c67aca9298" providerId="LiveId" clId="{65BA5743-953B-43F0-80BE-2D38154B3151}" dt="2022-02-24T09:25:33.541" v="5349" actId="478"/>
          <ac:picMkLst>
            <pc:docMk/>
            <pc:sldMk cId="1411561326" sldId="291"/>
            <ac:picMk id="12" creationId="{D9227FBC-EBDD-4D29-8B7A-50A991E47D97}"/>
          </ac:picMkLst>
        </pc:picChg>
        <pc:picChg chg="add del mod">
          <ac:chgData name="Katura Riddley" userId="beb391c67aca9298" providerId="LiveId" clId="{65BA5743-953B-43F0-80BE-2D38154B3151}" dt="2022-02-24T09:26:13.692" v="5353" actId="478"/>
          <ac:picMkLst>
            <pc:docMk/>
            <pc:sldMk cId="1411561326" sldId="291"/>
            <ac:picMk id="13" creationId="{BA00E533-325F-45BF-827F-F4129ADC4A56}"/>
          </ac:picMkLst>
        </pc:picChg>
        <pc:picChg chg="add del mod">
          <ac:chgData name="Katura Riddley" userId="beb391c67aca9298" providerId="LiveId" clId="{65BA5743-953B-43F0-80BE-2D38154B3151}" dt="2022-02-25T14:08:58.460" v="12516" actId="478"/>
          <ac:picMkLst>
            <pc:docMk/>
            <pc:sldMk cId="1411561326" sldId="291"/>
            <ac:picMk id="14" creationId="{54522472-24C3-4DDF-9A66-420C57B6D72C}"/>
          </ac:picMkLst>
        </pc:picChg>
        <pc:picChg chg="add del mod">
          <ac:chgData name="Katura Riddley" userId="beb391c67aca9298" providerId="LiveId" clId="{65BA5743-953B-43F0-80BE-2D38154B3151}" dt="2022-02-25T15:06:54.039" v="12610" actId="478"/>
          <ac:picMkLst>
            <pc:docMk/>
            <pc:sldMk cId="1411561326" sldId="291"/>
            <ac:picMk id="15" creationId="{02CC5740-37FE-4A3C-80C2-75B4685C60A4}"/>
          </ac:picMkLst>
        </pc:picChg>
        <pc:picChg chg="add del mod">
          <ac:chgData name="Katura Riddley" userId="beb391c67aca9298" providerId="LiveId" clId="{65BA5743-953B-43F0-80BE-2D38154B3151}" dt="2022-02-25T15:07:02.017" v="12615" actId="478"/>
          <ac:picMkLst>
            <pc:docMk/>
            <pc:sldMk cId="1411561326" sldId="291"/>
            <ac:picMk id="19" creationId="{8E5468BA-CCC0-40DA-8270-CA628E042267}"/>
          </ac:picMkLst>
        </pc:picChg>
        <pc:picChg chg="add del mod">
          <ac:chgData name="Katura Riddley" userId="beb391c67aca9298" providerId="LiveId" clId="{65BA5743-953B-43F0-80BE-2D38154B3151}" dt="2022-02-25T15:06:56.736" v="12611" actId="478"/>
          <ac:picMkLst>
            <pc:docMk/>
            <pc:sldMk cId="1411561326" sldId="291"/>
            <ac:picMk id="25" creationId="{196485F1-E322-4517-917F-C63A1E818256}"/>
          </ac:picMkLst>
        </pc:picChg>
        <pc:picChg chg="add del mod">
          <ac:chgData name="Katura Riddley" userId="beb391c67aca9298" providerId="LiveId" clId="{65BA5743-953B-43F0-80BE-2D38154B3151}" dt="2022-02-25T15:05:21.750" v="12603" actId="478"/>
          <ac:picMkLst>
            <pc:docMk/>
            <pc:sldMk cId="1411561326" sldId="291"/>
            <ac:picMk id="28" creationId="{206A2818-4322-4555-A638-225F3100E4CE}"/>
          </ac:picMkLst>
        </pc:picChg>
        <pc:picChg chg="add mod">
          <ac:chgData name="Katura Riddley" userId="beb391c67aca9298" providerId="LiveId" clId="{65BA5743-953B-43F0-80BE-2D38154B3151}" dt="2022-02-25T15:07:27.474" v="12623" actId="1076"/>
          <ac:picMkLst>
            <pc:docMk/>
            <pc:sldMk cId="1411561326" sldId="291"/>
            <ac:picMk id="29" creationId="{A72984F1-AE2D-42AC-AF48-6CC1B917C485}"/>
          </ac:picMkLst>
        </pc:picChg>
      </pc:sldChg>
      <pc:sldChg chg="modSp add del mod">
        <pc:chgData name="Katura Riddley" userId="beb391c67aca9298" providerId="LiveId" clId="{65BA5743-953B-43F0-80BE-2D38154B3151}" dt="2022-02-25T17:20:38.252" v="13231" actId="2696"/>
        <pc:sldMkLst>
          <pc:docMk/>
          <pc:sldMk cId="2135637875" sldId="292"/>
        </pc:sldMkLst>
        <pc:spChg chg="mod">
          <ac:chgData name="Katura Riddley" userId="beb391c67aca9298" providerId="LiveId" clId="{65BA5743-953B-43F0-80BE-2D38154B3151}" dt="2022-02-25T17:20:32.156" v="13230" actId="20577"/>
          <ac:spMkLst>
            <pc:docMk/>
            <pc:sldMk cId="2135637875" sldId="292"/>
            <ac:spMk id="10" creationId="{F486FC16-808A-432D-9172-D1025D8B3AA5}"/>
          </ac:spMkLst>
        </pc:spChg>
      </pc:sldChg>
      <pc:sldChg chg="modSp add mod ord">
        <pc:chgData name="Katura Riddley" userId="beb391c67aca9298" providerId="LiveId" clId="{65BA5743-953B-43F0-80BE-2D38154B3151}" dt="2022-02-25T09:41:45.200" v="11670" actId="20577"/>
        <pc:sldMkLst>
          <pc:docMk/>
          <pc:sldMk cId="44958305" sldId="293"/>
        </pc:sldMkLst>
        <pc:spChg chg="mod">
          <ac:chgData name="Katura Riddley" userId="beb391c67aca9298" providerId="LiveId" clId="{65BA5743-953B-43F0-80BE-2D38154B3151}" dt="2022-02-25T04:44:13.317" v="10244" actId="20577"/>
          <ac:spMkLst>
            <pc:docMk/>
            <pc:sldMk cId="44958305" sldId="293"/>
            <ac:spMk id="6" creationId="{2D2C75CE-B003-4D5B-983F-3D01D4B84233}"/>
          </ac:spMkLst>
        </pc:spChg>
        <pc:spChg chg="mod">
          <ac:chgData name="Katura Riddley" userId="beb391c67aca9298" providerId="LiveId" clId="{65BA5743-953B-43F0-80BE-2D38154B3151}" dt="2022-02-25T09:41:45.200" v="11670" actId="20577"/>
          <ac:spMkLst>
            <pc:docMk/>
            <pc:sldMk cId="44958305" sldId="293"/>
            <ac:spMk id="8" creationId="{3133CD5D-37A2-4803-8FF2-C146CDA44683}"/>
          </ac:spMkLst>
        </pc:spChg>
      </pc:sldChg>
      <pc:sldChg chg="addSp delSp modSp add mod">
        <pc:chgData name="Katura Riddley" userId="beb391c67aca9298" providerId="LiveId" clId="{65BA5743-953B-43F0-80BE-2D38154B3151}" dt="2022-02-25T19:08:18.620" v="13347" actId="14100"/>
        <pc:sldMkLst>
          <pc:docMk/>
          <pc:sldMk cId="2588923942" sldId="294"/>
        </pc:sldMkLst>
        <pc:spChg chg="add mod">
          <ac:chgData name="Katura Riddley" userId="beb391c67aca9298" providerId="LiveId" clId="{65BA5743-953B-43F0-80BE-2D38154B3151}" dt="2022-02-25T19:08:12.909" v="13346" actId="14100"/>
          <ac:spMkLst>
            <pc:docMk/>
            <pc:sldMk cId="2588923942" sldId="294"/>
            <ac:spMk id="2" creationId="{B51883FB-AA71-4BB4-B1AB-D9861EF01D6A}"/>
          </ac:spMkLst>
        </pc:spChg>
        <pc:spChg chg="add mod">
          <ac:chgData name="Katura Riddley" userId="beb391c67aca9298" providerId="LiveId" clId="{65BA5743-953B-43F0-80BE-2D38154B3151}" dt="2022-02-25T19:08:18.620" v="13347" actId="14100"/>
          <ac:spMkLst>
            <pc:docMk/>
            <pc:sldMk cId="2588923942" sldId="294"/>
            <ac:spMk id="3" creationId="{F8FD2F80-D3A3-4716-A06C-6237D73F79ED}"/>
          </ac:spMkLst>
        </pc:spChg>
        <pc:spChg chg="del mod">
          <ac:chgData name="Katura Riddley" userId="beb391c67aca9298" providerId="LiveId" clId="{65BA5743-953B-43F0-80BE-2D38154B3151}" dt="2022-02-25T18:51:45.019" v="13284" actId="478"/>
          <ac:spMkLst>
            <pc:docMk/>
            <pc:sldMk cId="2588923942" sldId="294"/>
            <ac:spMk id="7" creationId="{E596995B-FACB-49A2-9814-E0F797E59F4B}"/>
          </ac:spMkLst>
        </pc:spChg>
        <pc:spChg chg="del mod">
          <ac:chgData name="Katura Riddley" userId="beb391c67aca9298" providerId="LiveId" clId="{65BA5743-953B-43F0-80BE-2D38154B3151}" dt="2022-02-25T18:49:45.754" v="13278" actId="478"/>
          <ac:spMkLst>
            <pc:docMk/>
            <pc:sldMk cId="2588923942" sldId="294"/>
            <ac:spMk id="9" creationId="{D0CC8485-8FB7-442A-8FBA-4C51899343DC}"/>
          </ac:spMkLst>
        </pc:spChg>
      </pc:sldChg>
      <pc:sldChg chg="addSp delSp modSp add mod">
        <pc:chgData name="Katura Riddley" userId="beb391c67aca9298" providerId="LiveId" clId="{65BA5743-953B-43F0-80BE-2D38154B3151}" dt="2022-02-25T16:02:45.122" v="12847" actId="1582"/>
        <pc:sldMkLst>
          <pc:docMk/>
          <pc:sldMk cId="2036368676" sldId="295"/>
        </pc:sldMkLst>
        <pc:spChg chg="add del mod">
          <ac:chgData name="Katura Riddley" userId="beb391c67aca9298" providerId="LiveId" clId="{65BA5743-953B-43F0-80BE-2D38154B3151}" dt="2022-02-25T15:42:05.392" v="12811" actId="478"/>
          <ac:spMkLst>
            <pc:docMk/>
            <pc:sldMk cId="2036368676" sldId="295"/>
            <ac:spMk id="2" creationId="{8306FEC2-4B41-4F8A-A3DA-925E27FCBF41}"/>
          </ac:spMkLst>
        </pc:spChg>
        <pc:spChg chg="mod">
          <ac:chgData name="Katura Riddley" userId="beb391c67aca9298" providerId="LiveId" clId="{65BA5743-953B-43F0-80BE-2D38154B3151}" dt="2022-02-25T16:01:30.224" v="12844" actId="20577"/>
          <ac:spMkLst>
            <pc:docMk/>
            <pc:sldMk cId="2036368676" sldId="295"/>
            <ac:spMk id="10" creationId="{2FEE37DF-F898-496D-B85B-1BC938FE9E38}"/>
          </ac:spMkLst>
        </pc:spChg>
        <pc:picChg chg="add mod modCrop">
          <ac:chgData name="Katura Riddley" userId="beb391c67aca9298" providerId="LiveId" clId="{65BA5743-953B-43F0-80BE-2D38154B3151}" dt="2022-02-25T16:02:45.122" v="12847" actId="1582"/>
          <ac:picMkLst>
            <pc:docMk/>
            <pc:sldMk cId="2036368676" sldId="295"/>
            <ac:picMk id="4" creationId="{994F92CD-A313-4F14-9EB6-747A71F2A371}"/>
          </ac:picMkLst>
        </pc:picChg>
      </pc:sldChg>
      <pc:sldChg chg="modSp add mod">
        <pc:chgData name="Katura Riddley" userId="beb391c67aca9298" providerId="LiveId" clId="{65BA5743-953B-43F0-80BE-2D38154B3151}" dt="2022-02-25T10:02:54.984" v="12167" actId="255"/>
        <pc:sldMkLst>
          <pc:docMk/>
          <pc:sldMk cId="3312124712" sldId="296"/>
        </pc:sldMkLst>
        <pc:spChg chg="mod">
          <ac:chgData name="Katura Riddley" userId="beb391c67aca9298" providerId="LiveId" clId="{65BA5743-953B-43F0-80BE-2D38154B3151}" dt="2022-02-25T09:48:55.028" v="11701" actId="20577"/>
          <ac:spMkLst>
            <pc:docMk/>
            <pc:sldMk cId="3312124712" sldId="296"/>
            <ac:spMk id="7" creationId="{6957B895-825B-4130-A9B9-DD45376E9454}"/>
          </ac:spMkLst>
        </pc:spChg>
        <pc:spChg chg="mod">
          <ac:chgData name="Katura Riddley" userId="beb391c67aca9298" providerId="LiveId" clId="{65BA5743-953B-43F0-80BE-2D38154B3151}" dt="2022-02-25T10:02:54.984" v="12167" actId="255"/>
          <ac:spMkLst>
            <pc:docMk/>
            <pc:sldMk cId="3312124712" sldId="296"/>
            <ac:spMk id="10" creationId="{09D0C352-0D93-4F19-8B51-3BCAFB46A2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BDA55-C5B9-44FD-8876-31F00D78033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2F61-B00E-44AF-8947-8A18A02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52F61-B00E-44AF-8947-8A18A0245A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E059-C361-47F7-BA9C-EC95E919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33FAF-236A-4FCB-BD95-2292DF14D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2841-3D0A-45FB-8C83-9CA584D6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7406-9D88-4806-B228-3CB2199D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521F-8DC5-4460-B3BC-E6D29A9E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1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D331-DE0D-4688-A148-45C323AF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7056B-F73C-4637-9419-AD0EEC360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8AF6-BA65-45C7-A935-26C61A03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98BE-B9BC-4AA1-8364-080E5CCE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477A-D728-4C35-96D8-8FF1C545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9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2B759-02DC-4475-8489-86F2AE3EA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C6A0B-7809-4F7B-A541-E2692775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8129-E04F-491B-B230-CF1183C0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42393-D279-46F9-8FCC-A2252D56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83B2-A427-452E-8B05-7AD9DA89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9C10-04A5-4554-837F-A8791BCD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A887-9111-42A5-9386-22899959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562C-471C-433E-BFED-37B7CF03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F888-BAD0-40D2-B840-C4D9707E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F079-6421-4A97-925F-8CC7B6A4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24BA-86BC-4331-A3C9-D7F11843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C0D3-893C-4763-BB57-FF431A5B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BCC8-FCCF-4A62-88D0-87B8E05F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5197-B104-49DC-84AB-F4326B1B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E277-2EAB-457C-AB29-747E71CC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DC5D-BC55-4D3B-93E6-128BBC2D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ADDF-F01B-4B90-94D1-1CF3A914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C35C-6252-4DA8-8026-EF155BBD5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6608-471E-4103-B1EC-193A4C88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1C453-3C7D-464F-BB90-F61CF329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650A3-AAB6-49D8-A750-25B87424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4699-B799-403C-A28B-D4B33117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13D9-B57B-4097-B201-1673CE15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795C4-57B4-4B6C-9921-0EF796D1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31B40-4DB4-4953-BFFE-054CCFDAB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38DA5-7CBA-4498-804D-90E105FDE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034BA-B625-41FE-8999-7613F1FC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0B374-A373-4080-BD9D-2171DD4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C3C4A-C882-493F-A039-A82E584B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DB8D-474A-4A71-A004-BE58BC77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3EEE2-2614-48BD-AF07-C0E04FC7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4FB66-32E6-4319-933F-F97E7623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0F60-BF65-4637-92D8-9A61BCE4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3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9BD31-BC6F-4F27-B758-671A8748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C413A-18A8-4602-A715-C785AE65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A7573-F105-4C9B-960A-26DE5F7F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D905-FB48-4E17-9955-66C081CE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1E11-5A18-4E3E-9E20-02AF0209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1817-B641-4059-B987-84B581CB9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13DD3-2216-4383-A3AD-D0C6351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5DCC8-3588-47AD-BDF7-8641A66E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42F60-A6D6-4EB8-B6AB-1A797EF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A6F3-652C-4C7D-81AD-5179C9D6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A38C9-7458-49F6-A7AA-33FA489AB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4A0C8-7076-4F25-A840-E1BC0A7F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381C6-AF43-4A3E-8BEC-E02F293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9824-C10F-44F0-BE62-D9ADABCE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D7F80-D21B-4F98-AAF0-78308753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B8CC9-ACF6-4A3C-B9D9-A8F7BE8B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4CCD3-7529-4ACE-84E5-FE16520E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E4FC-6C4F-4BB1-BF6F-B81E0CE46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FD15B-BD78-494C-B4DC-E4592BF470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0784-1833-458F-B0BB-DD3C0B589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3468-ECB6-4A3F-8F04-D31630B37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2325-4877-49F4-BD7F-183D1BF4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johnnyyiu/poverty-prediction-from-visualization-to-stacking/data" TargetMode="External"/><Relationship Id="rId3" Type="http://schemas.openxmlformats.org/officeDocument/2006/relationships/hyperlink" Target="https://statisticstimes.com/economy/africa-gdp.php#:~:text=GDP%20of%20Africa.%20The%20African%20economy%2C%20comprising%2054,GDP%2C%20the%207th%20largest%20economy%20in%20the%20world." TargetMode="External"/><Relationship Id="rId7" Type="http://schemas.openxmlformats.org/officeDocument/2006/relationships/hyperlink" Target="https://statisticstimes.com/geography/countries-by-continents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swersafrica.com/problems-africa.html" TargetMode="External"/><Relationship Id="rId5" Type="http://schemas.openxmlformats.org/officeDocument/2006/relationships/hyperlink" Target="https://borgenproject.org/15-facts-about-poverty-in-africa/#:~:text=%20Facts%20and%20Stats%20about%20Africa%20Poverty%20,to%20basic%20human%20needs%2C%20such%20as...%20More%20" TargetMode="External"/><Relationship Id="rId4" Type="http://schemas.openxmlformats.org/officeDocument/2006/relationships/hyperlink" Target="https://tribuneonlineng.com/the-rapid-decline-in-africas-gdp/" TargetMode="External"/><Relationship Id="rId9" Type="http://schemas.openxmlformats.org/officeDocument/2006/relationships/hyperlink" Target="https://en.wikipedia.org/wiki/Economy_of_Afri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6BC07818-EBE5-4CB4-B924-25A12E24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r="8783"/>
          <a:stretch/>
        </p:blipFill>
        <p:spPr>
          <a:xfrm>
            <a:off x="4654293" y="0"/>
            <a:ext cx="7537707" cy="6857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96" name="Rectangle 98">
            <a:extLst>
              <a:ext uri="{FF2B5EF4-FFF2-40B4-BE49-F238E27FC236}">
                <a16:creationId xmlns:a16="http://schemas.microsoft.com/office/drawing/2014/main" id="{E9DCA5EA-C9F1-43F7-8CD9-E7D77919E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099" y="806357"/>
            <a:ext cx="6734553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BF2CC11B-6072-4265-8645-67873FB54242}"/>
              </a:ext>
            </a:extLst>
          </p:cNvPr>
          <p:cNvSpPr/>
          <p:nvPr/>
        </p:nvSpPr>
        <p:spPr>
          <a:xfrm>
            <a:off x="7916215" y="372249"/>
            <a:ext cx="390671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7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Africa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549DE-1B5C-4681-ADB2-751C48C81C9C}"/>
              </a:ext>
            </a:extLst>
          </p:cNvPr>
          <p:cNvSpPr/>
          <p:nvPr/>
        </p:nvSpPr>
        <p:spPr>
          <a:xfrm>
            <a:off x="7903719" y="1521583"/>
            <a:ext cx="3906718" cy="4784327"/>
          </a:xfrm>
          <a:prstGeom prst="rect">
            <a:avLst/>
          </a:prstGeom>
          <a:effectLst>
            <a:outerShdw blurRad="2032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Exploring the Relationships between Characteristics of Poverty Probability</a:t>
            </a:r>
          </a:p>
        </p:txBody>
      </p:sp>
      <p:pic>
        <p:nvPicPr>
          <p:cNvPr id="4" name="Picture 3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7D87DF2E-CC38-48F7-95E9-332CDD232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372249"/>
            <a:ext cx="6733762" cy="5933661"/>
          </a:xfrm>
          <a:prstGeom prst="rect">
            <a:avLst/>
          </a:prstGeom>
          <a:ln>
            <a:noFill/>
          </a:ln>
          <a:effectLst>
            <a:outerShdw blurRad="2286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nvex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7669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ED48F487-6AF4-421B-9730-E40BE404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32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F4E7ADAB-4881-4FE3-A586-E6235DF9B538}"/>
              </a:ext>
            </a:extLst>
          </p:cNvPr>
          <p:cNvSpPr/>
          <p:nvPr/>
        </p:nvSpPr>
        <p:spPr>
          <a:xfrm>
            <a:off x="721147" y="426707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Results: Female Vs. Male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slide2" descr="Country/Female">
            <a:extLst>
              <a:ext uri="{FF2B5EF4-FFF2-40B4-BE49-F238E27FC236}">
                <a16:creationId xmlns:a16="http://schemas.microsoft.com/office/drawing/2014/main" id="{A9C1DF33-F4A1-4D90-8196-9161D01BE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6" y="1721629"/>
            <a:ext cx="11409680" cy="4851891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3EF482-213F-4A6B-8E3E-51CA6450D2E0}"/>
              </a:ext>
            </a:extLst>
          </p:cNvPr>
          <p:cNvSpPr/>
          <p:nvPr/>
        </p:nvSpPr>
        <p:spPr>
          <a:xfrm>
            <a:off x="7185990" y="4516896"/>
            <a:ext cx="1143000" cy="874643"/>
          </a:xfrm>
          <a:prstGeom prst="flowChartConnector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28BCCA29-A3F3-46BA-8578-6B42746CB00E}"/>
              </a:ext>
            </a:extLst>
          </p:cNvPr>
          <p:cNvSpPr/>
          <p:nvPr/>
        </p:nvSpPr>
        <p:spPr>
          <a:xfrm>
            <a:off x="7136295" y="3444468"/>
            <a:ext cx="964096" cy="765092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1A07B-AAF5-4550-A7A0-516AC80F0B36}"/>
              </a:ext>
            </a:extLst>
          </p:cNvPr>
          <p:cNvSpPr/>
          <p:nvPr/>
        </p:nvSpPr>
        <p:spPr>
          <a:xfrm>
            <a:off x="6096000" y="3016551"/>
            <a:ext cx="881270" cy="26885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8E7B44-9D45-46E2-9C64-4ECD1CE25536}"/>
              </a:ext>
            </a:extLst>
          </p:cNvPr>
          <p:cNvSpPr/>
          <p:nvPr/>
        </p:nvSpPr>
        <p:spPr>
          <a:xfrm>
            <a:off x="8717102" y="3013766"/>
            <a:ext cx="791334" cy="26885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4294FCFB-084D-470E-BFE2-3DE9A9A813C3}"/>
              </a:ext>
            </a:extLst>
          </p:cNvPr>
          <p:cNvSpPr/>
          <p:nvPr/>
        </p:nvSpPr>
        <p:spPr>
          <a:xfrm rot="13523246">
            <a:off x="6983368" y="1798078"/>
            <a:ext cx="1646707" cy="1599320"/>
          </a:xfrm>
          <a:prstGeom prst="leftUpArrow">
            <a:avLst/>
          </a:prstGeom>
          <a:solidFill>
            <a:srgbClr val="00B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16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48C1F32-2A74-4E41-B207-79BFF54791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4" y="0"/>
            <a:ext cx="12202160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6EC9B26E-55A7-45C7-9E29-207C8F36B45B}"/>
              </a:ext>
            </a:extLst>
          </p:cNvPr>
          <p:cNvSpPr/>
          <p:nvPr/>
        </p:nvSpPr>
        <p:spPr>
          <a:xfrm>
            <a:off x="722671" y="502416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Results: Married Vs. Unmarried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slide2" descr="Country/Married">
            <a:extLst>
              <a:ext uri="{FF2B5EF4-FFF2-40B4-BE49-F238E27FC236}">
                <a16:creationId xmlns:a16="http://schemas.microsoft.com/office/drawing/2014/main" id="{6C40D795-3BD2-41BE-B3B3-5F2DF851E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89"/>
          <a:stretch/>
        </p:blipFill>
        <p:spPr>
          <a:xfrm>
            <a:off x="716067" y="1590655"/>
            <a:ext cx="10746658" cy="502744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5D0FE2F-68D7-4607-AE83-3A5E98C5A54D}"/>
              </a:ext>
            </a:extLst>
          </p:cNvPr>
          <p:cNvSpPr/>
          <p:nvPr/>
        </p:nvSpPr>
        <p:spPr>
          <a:xfrm>
            <a:off x="9929190" y="2002735"/>
            <a:ext cx="834887" cy="625967"/>
          </a:xfrm>
          <a:prstGeom prst="flowChartConnector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7267D0D-354B-46A7-BBB8-02E0C093552F}"/>
              </a:ext>
            </a:extLst>
          </p:cNvPr>
          <p:cNvSpPr/>
          <p:nvPr/>
        </p:nvSpPr>
        <p:spPr>
          <a:xfrm>
            <a:off x="9252881" y="3429000"/>
            <a:ext cx="834887" cy="536713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693915D-E4B0-43B2-AABB-983C7830BD89}"/>
              </a:ext>
            </a:extLst>
          </p:cNvPr>
          <p:cNvSpPr/>
          <p:nvPr/>
        </p:nvSpPr>
        <p:spPr>
          <a:xfrm>
            <a:off x="4567031" y="3429000"/>
            <a:ext cx="834887" cy="536713"/>
          </a:xfrm>
          <a:prstGeom prst="flowChartConnector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EBD2DA1-4948-47F7-9BB2-7D5852A615B9}"/>
              </a:ext>
            </a:extLst>
          </p:cNvPr>
          <p:cNvSpPr/>
          <p:nvPr/>
        </p:nvSpPr>
        <p:spPr>
          <a:xfrm>
            <a:off x="2027583" y="4890053"/>
            <a:ext cx="636104" cy="50689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CD60514A-6CEC-4B59-8D9D-35FC4422A0D8}"/>
              </a:ext>
            </a:extLst>
          </p:cNvPr>
          <p:cNvSpPr/>
          <p:nvPr/>
        </p:nvSpPr>
        <p:spPr>
          <a:xfrm>
            <a:off x="2882349" y="4348370"/>
            <a:ext cx="7046841" cy="1083365"/>
          </a:xfrm>
          <a:prstGeom prst="leftUpArrow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49932B3E-1818-4314-A382-01DB2E89905D}"/>
              </a:ext>
            </a:extLst>
          </p:cNvPr>
          <p:cNvSpPr/>
          <p:nvPr/>
        </p:nvSpPr>
        <p:spPr>
          <a:xfrm rot="10800000">
            <a:off x="4671391" y="2081966"/>
            <a:ext cx="4998933" cy="1197946"/>
          </a:xfrm>
          <a:prstGeom prst="leftUpArrow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7AE2F9D0-45E4-45B2-ADAC-E59931B248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800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C8CD5DB9-ABB1-42E9-900B-1F5D2652DB07}"/>
              </a:ext>
            </a:extLst>
          </p:cNvPr>
          <p:cNvSpPr/>
          <p:nvPr/>
        </p:nvSpPr>
        <p:spPr>
          <a:xfrm>
            <a:off x="722671" y="400967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Results: Education Vs. M/F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slide2" descr="Country/Ed/Fe">
            <a:extLst>
              <a:ext uri="{FF2B5EF4-FFF2-40B4-BE49-F238E27FC236}">
                <a16:creationId xmlns:a16="http://schemas.microsoft.com/office/drawing/2014/main" id="{5F6E64AE-5BAD-417C-AEEF-156B7834E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3" y="1500634"/>
            <a:ext cx="11734800" cy="5102772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AAE6540-6361-4CCC-8600-3A03852E403B}"/>
              </a:ext>
            </a:extLst>
          </p:cNvPr>
          <p:cNvSpPr/>
          <p:nvPr/>
        </p:nvSpPr>
        <p:spPr>
          <a:xfrm>
            <a:off x="5266445" y="2520159"/>
            <a:ext cx="1337016" cy="682072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44D92F2-3224-4EBC-9033-425A54300DC5}"/>
              </a:ext>
            </a:extLst>
          </p:cNvPr>
          <p:cNvSpPr/>
          <p:nvPr/>
        </p:nvSpPr>
        <p:spPr>
          <a:xfrm>
            <a:off x="7940718" y="2493566"/>
            <a:ext cx="1420568" cy="708665"/>
          </a:xfrm>
          <a:prstGeom prst="flowChartConnector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9B313-200F-42B0-87B2-E84BA02D21CB}"/>
              </a:ext>
            </a:extLst>
          </p:cNvPr>
          <p:cNvSpPr/>
          <p:nvPr/>
        </p:nvSpPr>
        <p:spPr>
          <a:xfrm rot="5400000">
            <a:off x="6751941" y="544814"/>
            <a:ext cx="510291" cy="6082748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5F1D8-4680-40B8-9FA9-94DE90D8F60B}"/>
              </a:ext>
            </a:extLst>
          </p:cNvPr>
          <p:cNvSpPr/>
          <p:nvPr/>
        </p:nvSpPr>
        <p:spPr>
          <a:xfrm rot="5400000">
            <a:off x="7318471" y="-967365"/>
            <a:ext cx="510290" cy="6221896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C03C6C-5A79-4DAE-BC80-E4E7658B3A9C}"/>
              </a:ext>
            </a:extLst>
          </p:cNvPr>
          <p:cNvCxnSpPr>
            <a:cxnSpLocks/>
          </p:cNvCxnSpPr>
          <p:nvPr/>
        </p:nvCxnSpPr>
        <p:spPr>
          <a:xfrm flipH="1">
            <a:off x="4094922" y="2493566"/>
            <a:ext cx="367746" cy="682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88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2CEC371-F198-413D-A49C-D0C528FD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7E6EEAE0-A5FB-4268-971B-CE363547D408}"/>
              </a:ext>
            </a:extLst>
          </p:cNvPr>
          <p:cNvSpPr/>
          <p:nvPr/>
        </p:nvSpPr>
        <p:spPr>
          <a:xfrm>
            <a:off x="721147" y="439162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Results: Employment Vs. M/F</a:t>
            </a:r>
            <a:endParaRPr lang="en-US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slide2" descr="Country/Em/Fe">
            <a:extLst>
              <a:ext uri="{FF2B5EF4-FFF2-40B4-BE49-F238E27FC236}">
                <a16:creationId xmlns:a16="http://schemas.microsoft.com/office/drawing/2014/main" id="{DBDAB60B-6F2F-460B-A549-E4C48DAF5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1580322"/>
            <a:ext cx="11529392" cy="4999381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BA45191-970C-4804-BBD2-3E39BBE9E0DD}"/>
              </a:ext>
            </a:extLst>
          </p:cNvPr>
          <p:cNvSpPr/>
          <p:nvPr/>
        </p:nvSpPr>
        <p:spPr>
          <a:xfrm rot="5400000">
            <a:off x="1110878" y="2979438"/>
            <a:ext cx="1783711" cy="1202635"/>
          </a:xfrm>
          <a:prstGeom prst="flowChartConnector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E688F31-AC6B-4CD5-BCE9-B641B7D013B9}"/>
              </a:ext>
            </a:extLst>
          </p:cNvPr>
          <p:cNvSpPr/>
          <p:nvPr/>
        </p:nvSpPr>
        <p:spPr>
          <a:xfrm rot="19229031">
            <a:off x="2504659" y="2157104"/>
            <a:ext cx="993710" cy="507607"/>
          </a:xfrm>
          <a:prstGeom prst="leftArrow">
            <a:avLst/>
          </a:prstGeom>
          <a:solidFill>
            <a:srgbClr val="FF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2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7AE2F9D0-45E4-45B2-ADAC-E59931B248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800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C8CD5DB9-ABB1-42E9-900B-1F5D2652DB07}"/>
              </a:ext>
            </a:extLst>
          </p:cNvPr>
          <p:cNvSpPr/>
          <p:nvPr/>
        </p:nvSpPr>
        <p:spPr>
          <a:xfrm>
            <a:off x="722671" y="400967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Results: All Variables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2984F1-AE2D-42AC-AF48-6CC1B917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9" y="1459731"/>
            <a:ext cx="11638721" cy="52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1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8E2D725-FEAF-48F2-AA75-DF3EA933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32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62E52613-CEFB-4B97-ACC7-1B31DE04384B}"/>
              </a:ext>
            </a:extLst>
          </p:cNvPr>
          <p:cNvSpPr/>
          <p:nvPr/>
        </p:nvSpPr>
        <p:spPr>
          <a:xfrm>
            <a:off x="722671" y="426709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EE37DF-F898-496D-B85B-1BC938FE9E38}"/>
              </a:ext>
            </a:extLst>
          </p:cNvPr>
          <p:cNvSpPr/>
          <p:nvPr/>
        </p:nvSpPr>
        <p:spPr>
          <a:xfrm>
            <a:off x="722671" y="1721630"/>
            <a:ext cx="10746658" cy="47096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2400" b="1" u="sng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2400" b="1" u="sng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20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Poverty Probability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Female/Male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Married/Unmarried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Education Level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Employed/Unemployed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F92CD-A313-4F14-9EB6-747A71F2A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087"/>
          <a:stretch/>
        </p:blipFill>
        <p:spPr>
          <a:xfrm>
            <a:off x="3965825" y="1866662"/>
            <a:ext cx="7263830" cy="4419600"/>
          </a:xfrm>
          <a:prstGeom prst="rect">
            <a:avLst/>
          </a:prstGeom>
          <a:ln w="38100">
            <a:solidFill>
              <a:srgbClr val="4F6493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368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9D26319-D4EC-4992-B15D-D3582685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7832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5C4F51DD-7BBD-4F6C-BEEC-825CC9AD0DE0}"/>
              </a:ext>
            </a:extLst>
          </p:cNvPr>
          <p:cNvSpPr/>
          <p:nvPr/>
        </p:nvSpPr>
        <p:spPr>
          <a:xfrm>
            <a:off x="766375" y="426707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6FC16-808A-432D-9172-D1025D8B3AA5}"/>
              </a:ext>
            </a:extLst>
          </p:cNvPr>
          <p:cNvSpPr/>
          <p:nvPr/>
        </p:nvSpPr>
        <p:spPr>
          <a:xfrm>
            <a:off x="766375" y="1849119"/>
            <a:ext cx="10746658" cy="458217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Contributing factors of Poverty Probability</a:t>
            </a:r>
            <a:r>
              <a:rPr lang="en-US" sz="2800" b="1" u="sng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Lack of Leadership</a:t>
            </a: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Inadequate Education</a:t>
            </a: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Diverse Employment </a:t>
            </a:r>
            <a:r>
              <a:rPr lang="en-US" sz="22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pportunities</a:t>
            </a: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Absence of Technology Resources</a:t>
            </a: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Poor Economy</a:t>
            </a: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Rapid Population Growth</a:t>
            </a:r>
          </a:p>
          <a:p>
            <a:endParaRPr lang="en-US" sz="20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99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7B1D430B-7EBD-4F14-8A73-6029EF6A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320"/>
          </a:xfrm>
          <a:prstGeom prst="rect">
            <a:avLst/>
          </a:prstGeom>
        </p:spPr>
      </p:pic>
      <p:sp>
        <p:nvSpPr>
          <p:cNvPr id="110" name="Rectangle 9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4232C-65AA-4173-8817-2DB925EFEF13}"/>
              </a:ext>
            </a:extLst>
          </p:cNvPr>
          <p:cNvSpPr/>
          <p:nvPr/>
        </p:nvSpPr>
        <p:spPr>
          <a:xfrm>
            <a:off x="1261386" y="1121134"/>
            <a:ext cx="9641840" cy="4754880"/>
          </a:xfrm>
          <a:prstGeom prst="rect">
            <a:avLst/>
          </a:prstGeom>
          <a:noFill/>
          <a:ln w="381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8DBC9-4813-4298-8F3B-F0D8EA62DDA7}"/>
              </a:ext>
            </a:extLst>
          </p:cNvPr>
          <p:cNvSpPr/>
          <p:nvPr/>
        </p:nvSpPr>
        <p:spPr>
          <a:xfrm>
            <a:off x="1444487" y="1311965"/>
            <a:ext cx="9303026" cy="4373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D2A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11085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7B1D430B-7EBD-4F14-8A73-6029EF6A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320"/>
          </a:xfrm>
          <a:prstGeom prst="rect">
            <a:avLst/>
          </a:prstGeom>
        </p:spPr>
      </p:pic>
      <p:sp>
        <p:nvSpPr>
          <p:cNvPr id="110" name="Rectangle 9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883FB-AA71-4BB4-B1AB-D9861EF01D6A}"/>
              </a:ext>
            </a:extLst>
          </p:cNvPr>
          <p:cNvSpPr/>
          <p:nvPr/>
        </p:nvSpPr>
        <p:spPr>
          <a:xfrm>
            <a:off x="1550505" y="1321903"/>
            <a:ext cx="9243392" cy="4353339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n>
                  <a:solidFill>
                    <a:srgbClr val="002060"/>
                  </a:solidFill>
                </a:ln>
                <a:solidFill>
                  <a:srgbClr val="D2A000"/>
                </a:solidFill>
              </a:rPr>
              <a:t>Questions?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FD2F80-D3A3-4716-A06C-6237D73F79ED}"/>
              </a:ext>
            </a:extLst>
          </p:cNvPr>
          <p:cNvSpPr/>
          <p:nvPr/>
        </p:nvSpPr>
        <p:spPr>
          <a:xfrm>
            <a:off x="1311965" y="1093304"/>
            <a:ext cx="9670774" cy="4780722"/>
          </a:xfrm>
          <a:prstGeom prst="rect">
            <a:avLst/>
          </a:prstGeom>
          <a:noFill/>
          <a:ln w="381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3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C4E5FEE6-E929-4618-AC43-C3F1A798A9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320" cy="688848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A1EF9215-A9F8-4051-BAE5-1F7F9BE1804C}"/>
              </a:ext>
            </a:extLst>
          </p:cNvPr>
          <p:cNvSpPr/>
          <p:nvPr/>
        </p:nvSpPr>
        <p:spPr>
          <a:xfrm>
            <a:off x="732831" y="300539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A08B8-AECE-4924-B283-E10E82D1AB5E}"/>
              </a:ext>
            </a:extLst>
          </p:cNvPr>
          <p:cNvSpPr/>
          <p:nvPr/>
        </p:nvSpPr>
        <p:spPr>
          <a:xfrm>
            <a:off x="722671" y="1859457"/>
            <a:ext cx="10746658" cy="43078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 GDP 2021 - StatisticsTimes.com</a:t>
            </a:r>
            <a:endParaRPr lang="en-US" sz="2000" dirty="0">
              <a:solidFill>
                <a:schemeClr val="tx1"/>
              </a:solidFill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rapid decline in Africa’s GDP - Tribune Online (tribuneonlineng.com)</a:t>
            </a:r>
            <a:endParaRPr lang="en-US" sz="2000" dirty="0">
              <a:solidFill>
                <a:schemeClr val="tx1"/>
              </a:solidFill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 Facts About Poverty in Africa That Everyone Should Know (borgenproject.org)</a:t>
            </a:r>
            <a:endParaRPr lang="en-US" sz="2000" dirty="0">
              <a:solidFill>
                <a:schemeClr val="tx1"/>
              </a:solidFill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10 Problems in Africa (answersafrica.com)</a:t>
            </a:r>
            <a:endParaRPr lang="en-US" sz="2000" dirty="0">
              <a:solidFill>
                <a:schemeClr val="tx1"/>
              </a:solidFill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Countries by Continent - StatisticsTimes.com</a:t>
            </a:r>
            <a:endParaRPr lang="en-US" sz="2000" dirty="0">
              <a:solidFill>
                <a:schemeClr val="tx1"/>
              </a:solidFill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Poverty Prediction: From Visualization to Stacking | Kaggle</a:t>
            </a:r>
            <a:r>
              <a:rPr lang="en-US" sz="2000" dirty="0">
                <a:solidFill>
                  <a:schemeClr val="tx1"/>
                </a:solidFill>
              </a:rPr>
              <a:t> - Johnny </a:t>
            </a:r>
            <a:r>
              <a:rPr lang="en-US" sz="2000" dirty="0" err="1">
                <a:solidFill>
                  <a:schemeClr val="tx1"/>
                </a:solidFill>
              </a:rPr>
              <a:t>Yiu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0" cap="all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- 2019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Economy of Africa - Wikipedia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5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C410D67E-3F0D-49B3-8E3B-08C506EF7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6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>
          <a:xfrm>
            <a:off x="0" y="10"/>
            <a:ext cx="8450297" cy="6857990"/>
          </a:xfrm>
          <a:prstGeom prst="rect">
            <a:avLst/>
          </a:prstGeom>
          <a:solidFill>
            <a:srgbClr val="4F6493"/>
          </a:solidFill>
        </p:spPr>
      </p:pic>
      <p:pic>
        <p:nvPicPr>
          <p:cNvPr id="3" name="Picture 2" descr="A picture containing clothing, scarf, hairpiece, posing&#10;&#10;Description automatically generated">
            <a:extLst>
              <a:ext uri="{FF2B5EF4-FFF2-40B4-BE49-F238E27FC236}">
                <a16:creationId xmlns:a16="http://schemas.microsoft.com/office/drawing/2014/main" id="{082DF24A-6D1A-408A-977D-083B90FCE1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 r="-1" b="16044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455BFCEF-F516-42D7-8349-5BC4BA2D0CAD}"/>
              </a:ext>
            </a:extLst>
          </p:cNvPr>
          <p:cNvSpPr/>
          <p:nvPr/>
        </p:nvSpPr>
        <p:spPr>
          <a:xfrm>
            <a:off x="624348" y="496529"/>
            <a:ext cx="5471652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D06355-38AB-4C4B-A7E6-06B3DBFDCDA0}"/>
              </a:ext>
            </a:extLst>
          </p:cNvPr>
          <p:cNvSpPr/>
          <p:nvPr/>
        </p:nvSpPr>
        <p:spPr>
          <a:xfrm>
            <a:off x="725646" y="2005598"/>
            <a:ext cx="5240358" cy="4211547"/>
          </a:xfrm>
          <a:prstGeom prst="rect">
            <a:avLst/>
          </a:prstGeom>
          <a:effectLst>
            <a:outerShdw blurRad="2032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800" b="1" dirty="0">
                <a:solidFill>
                  <a:schemeClr val="tx1"/>
                </a:solidFill>
              </a:rPr>
              <a:t>My name is Kat Riddley, and I am a mother of three children, ages thirteen, sixteen, and eighteen.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800" b="1" dirty="0">
                <a:solidFill>
                  <a:schemeClr val="tx1"/>
                </a:solidFill>
              </a:rPr>
              <a:t>My goal is to keep growing my character, personality, and fortitude because I believe success is something you attract by becoming the person you are meant to be.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60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9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80C5001-50D1-4CFE-9425-31AF6616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8" name="Rectangle: Diagonal Corners Snipped 87">
            <a:extLst>
              <a:ext uri="{FF2B5EF4-FFF2-40B4-BE49-F238E27FC236}">
                <a16:creationId xmlns:a16="http://schemas.microsoft.com/office/drawing/2014/main" id="{03FACE7A-E7C1-42B2-B147-496647889A7F}"/>
              </a:ext>
            </a:extLst>
          </p:cNvPr>
          <p:cNvSpPr/>
          <p:nvPr/>
        </p:nvSpPr>
        <p:spPr>
          <a:xfrm>
            <a:off x="624348" y="496529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About the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AAF998-3F5F-4D25-9F41-2F5B770FFEE9}"/>
              </a:ext>
            </a:extLst>
          </p:cNvPr>
          <p:cNvSpPr/>
          <p:nvPr/>
        </p:nvSpPr>
        <p:spPr>
          <a:xfrm>
            <a:off x="624348" y="1598811"/>
            <a:ext cx="10746658" cy="50206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7 African countries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Poverty Probability Index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58 Features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12,600 individuals were surveyed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Age range: 15 yrs old – 115 yrs old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8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8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      Presenter: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      </a:t>
            </a:r>
            <a:r>
              <a:rPr lang="en-US" sz="28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Katura Riddley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B38DBEC-5913-456A-BD72-082AA664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59" y="5625549"/>
            <a:ext cx="2781852" cy="5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38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1F82C070-6DD5-4EFD-8788-F2AE8C8859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F4E19312-450F-4A82-A426-72B87E835172}"/>
              </a:ext>
            </a:extLst>
          </p:cNvPr>
          <p:cNvSpPr/>
          <p:nvPr/>
        </p:nvSpPr>
        <p:spPr>
          <a:xfrm>
            <a:off x="722671" y="575961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Project History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804D4A-36E6-4062-B475-45F89D101358}"/>
              </a:ext>
            </a:extLst>
          </p:cNvPr>
          <p:cNvSpPr/>
          <p:nvPr/>
        </p:nvSpPr>
        <p:spPr>
          <a:xfrm>
            <a:off x="722671" y="1641919"/>
            <a:ext cx="10746658" cy="472957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36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problematic issues in Africa: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ndless poverty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Ignorance of intellectual principles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Over-dependence on international aid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Inadequate science and 	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true leadership			       engineering education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The rich subaltern mindset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Poor understanding of the world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Endless conflicts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		 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 The so-called crab mentality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           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 Media injustice</a:t>
            </a:r>
            <a:endParaRPr lang="en-US" sz="2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2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73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4CB77B7-10D3-41EE-8620-3346C0D0B5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7F379BA-D218-4D08-8A4A-A100EA7703E3}"/>
              </a:ext>
            </a:extLst>
          </p:cNvPr>
          <p:cNvSpPr/>
          <p:nvPr/>
        </p:nvSpPr>
        <p:spPr>
          <a:xfrm>
            <a:off x="721146" y="119271"/>
            <a:ext cx="10746658" cy="629920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GDP 2020 - 21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C2630-2FDD-4AA4-9DB7-F2EA9B05E617}"/>
              </a:ext>
            </a:extLst>
          </p:cNvPr>
          <p:cNvSpPr/>
          <p:nvPr/>
        </p:nvSpPr>
        <p:spPr>
          <a:xfrm>
            <a:off x="721147" y="1721629"/>
            <a:ext cx="10746658" cy="450645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36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Africa’s GDP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36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24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4667D0D-79BE-451E-A2A5-B550AB7C0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95496"/>
              </p:ext>
            </p:extLst>
          </p:nvPr>
        </p:nvGraphicFramePr>
        <p:xfrm>
          <a:off x="339719" y="1013792"/>
          <a:ext cx="11509513" cy="565011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32783">
                  <a:extLst>
                    <a:ext uri="{9D8B030D-6E8A-4147-A177-3AD203B41FA5}">
                      <a16:colId xmlns:a16="http://schemas.microsoft.com/office/drawing/2014/main" val="2331846486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4222990511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210143229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1951402921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3183706435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2018096480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1218862079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3726613880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351189304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3325502636"/>
                    </a:ext>
                  </a:extLst>
                </a:gridCol>
                <a:gridCol w="1017673">
                  <a:extLst>
                    <a:ext uri="{9D8B030D-6E8A-4147-A177-3AD203B41FA5}">
                      <a16:colId xmlns:a16="http://schemas.microsoft.com/office/drawing/2014/main" val="3398588402"/>
                    </a:ext>
                  </a:extLst>
                </a:gridCol>
              </a:tblGrid>
              <a:tr h="926707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Subregion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GDP (Nominal)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(billions of $)</a:t>
                      </a:r>
                      <a:endParaRPr lang="en-US" sz="2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Share (%)       </a:t>
                      </a:r>
                      <a:endParaRPr lang="en-US" sz="2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GDP (PPP) 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(billions of Int. $)</a:t>
                      </a:r>
                      <a:endParaRPr lang="en-US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GDP (PPP) (</a:t>
                      </a:r>
                      <a:r>
                        <a:rPr lang="en-US" dirty="0" err="1"/>
                        <a:t>billionsof</a:t>
                      </a:r>
                      <a:r>
                        <a:rPr lang="en-US" dirty="0"/>
                        <a:t> Int. $)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Share(%)</a:t>
                      </a:r>
                      <a:endParaRPr lang="en-US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82246"/>
                  </a:ext>
                </a:extLst>
              </a:tr>
              <a:tr h="6718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2020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2021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Net Change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Africa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World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2020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2021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Net Change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Africa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effectLst/>
                        </a:rPr>
                        <a:t>World</a:t>
                      </a:r>
                      <a:endParaRPr lang="en-US" sz="2000" b="1" u="sng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60170"/>
                  </a:ext>
                </a:extLst>
              </a:tr>
              <a:tr h="67181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Northern Africa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718.272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792.127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73.855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29.42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2,404.996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2,625.613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220.617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36.53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581322"/>
                  </a:ext>
                </a:extLst>
              </a:tr>
              <a:tr h="67181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Western Africa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695.903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776.544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80.641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28.84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1,744.847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1,872.381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127.534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26.05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204579"/>
                  </a:ext>
                </a:extLst>
              </a:tr>
              <a:tr h="67181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Eastern Africa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419.041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442.790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23.749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1,112.283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1,194.220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81.937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872415"/>
                  </a:ext>
                </a:extLst>
              </a:tr>
              <a:tr h="67181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Southern Africa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367.098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452.128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85.030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868.118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944.540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76.422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917737"/>
                  </a:ext>
                </a:extLst>
              </a:tr>
              <a:tr h="67181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Middle Africa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186.389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216.480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30.091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8.04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497.601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523.636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26.035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126105"/>
                  </a:ext>
                </a:extLst>
              </a:tr>
              <a:tr h="49899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Africa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2,396.739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2,692.597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295.858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--</a:t>
                      </a:r>
                      <a:r>
                        <a:rPr lang="en-US" sz="1600" b="1" dirty="0"/>
                        <a:t>              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2.84</a:t>
                      </a: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6,653.013</a:t>
                      </a: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7,187.546</a:t>
                      </a: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534.533</a:t>
                      </a: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--</a:t>
                      </a: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4.97</a:t>
                      </a:r>
                    </a:p>
                  </a:txBody>
                  <a:tcPr anchor="ctr"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99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074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FD3B8B7E-7DB7-4BA9-B5E3-65BB8840A4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D2C75CE-B003-4D5B-983F-3D01D4B84233}"/>
              </a:ext>
            </a:extLst>
          </p:cNvPr>
          <p:cNvSpPr/>
          <p:nvPr/>
        </p:nvSpPr>
        <p:spPr>
          <a:xfrm>
            <a:off x="721147" y="574928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Interesting Facts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3CD5D-37A2-4803-8FF2-C146CDA44683}"/>
              </a:ext>
            </a:extLst>
          </p:cNvPr>
          <p:cNvSpPr/>
          <p:nvPr/>
        </p:nvSpPr>
        <p:spPr>
          <a:xfrm>
            <a:off x="1570383" y="1978871"/>
            <a:ext cx="8925339" cy="43434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07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07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07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07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Africa is by far the poorest continent on the planet</a:t>
            </a:r>
          </a:p>
          <a:p>
            <a:pPr marL="1200150" lvl="2" indent="-285750">
              <a:lnSpc>
                <a:spcPct val="107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C1B1C"/>
                </a:solidFill>
                <a:effectLst/>
              </a:rPr>
              <a:t>Half of the population lives in poverty</a:t>
            </a:r>
            <a:endParaRPr lang="en-US"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07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C1B1C"/>
                </a:solidFill>
                <a:effectLst/>
              </a:rPr>
              <a:t>The economic gap is huge and still growing</a:t>
            </a:r>
          </a:p>
          <a:p>
            <a:pPr marL="1200150" lvl="2" indent="-285750">
              <a:lnSpc>
                <a:spcPct val="107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C1B1C"/>
                </a:solidFill>
                <a:effectLst/>
              </a:rPr>
              <a:t>Two </a:t>
            </a:r>
            <a:r>
              <a:rPr lang="en-US" sz="2400" b="1" dirty="0">
                <a:solidFill>
                  <a:srgbClr val="1C1B1C"/>
                </a:solidFill>
              </a:rPr>
              <a:t>out of</a:t>
            </a:r>
            <a:r>
              <a:rPr lang="en-US" sz="2400" b="1" i="0" dirty="0">
                <a:solidFill>
                  <a:srgbClr val="1C1B1C"/>
                </a:solidFill>
                <a:effectLst/>
              </a:rPr>
              <a:t> five adults are illiterate</a:t>
            </a:r>
          </a:p>
          <a:p>
            <a:pPr marL="1200150" lvl="2" indent="-285750">
              <a:lnSpc>
                <a:spcPct val="107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C1B1C"/>
                </a:solidFill>
                <a:effectLst/>
              </a:rPr>
              <a:t>One out of four people in the sub-Saharan region are malnourished</a:t>
            </a:r>
            <a:endParaRPr lang="en-US" sz="2400" b="1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07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2000" dirty="0">
              <a:solidFill>
                <a:srgbClr val="1C1B1C"/>
              </a:solidFill>
              <a:latin typeface="lato" panose="020F050202020403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2000" b="0" i="0" dirty="0">
              <a:solidFill>
                <a:srgbClr val="1C1B1C"/>
              </a:solidFill>
              <a:effectLst/>
              <a:latin typeface="lato" panose="020F050202020403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8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2B97EB0-A185-4E34-A8BB-A99EBC1BA5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2192000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6957B895-825B-4130-A9B9-DD45376E9454}"/>
              </a:ext>
            </a:extLst>
          </p:cNvPr>
          <p:cNvSpPr/>
          <p:nvPr/>
        </p:nvSpPr>
        <p:spPr>
          <a:xfrm>
            <a:off x="722671" y="399905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Analysis Methods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0C352-0D93-4F19-8B51-3BCAFB46A2B2}"/>
              </a:ext>
            </a:extLst>
          </p:cNvPr>
          <p:cNvSpPr/>
          <p:nvPr/>
        </p:nvSpPr>
        <p:spPr>
          <a:xfrm>
            <a:off x="722671" y="2028274"/>
            <a:ext cx="10746658" cy="451167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3" rtlCol="0" anchor="t"/>
          <a:lstStyle/>
          <a:p>
            <a:pPr marR="0" lvl="0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Dataset Retrieved:  Kaggle.com</a:t>
            </a:r>
          </a:p>
          <a:p>
            <a:pPr marR="0" lvl="0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Entries/columns:  12,600/59</a:t>
            </a:r>
          </a:p>
          <a:p>
            <a:pPr marR="0" lvl="0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Programming language:  Python</a:t>
            </a:r>
          </a:p>
          <a:p>
            <a:pPr marR="0" lvl="0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Visualization:  Tableau</a:t>
            </a:r>
          </a:p>
          <a:p>
            <a:pPr marR="0" lvl="0">
              <a:spcBef>
                <a:spcPts val="0"/>
              </a:spcBef>
              <a:buSzPts val="1000"/>
              <a:tabLst>
                <a:tab pos="457200" algn="l"/>
              </a:tabLst>
            </a:pPr>
            <a:endParaRPr lang="en-US" sz="2000" b="1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2000" b="1" u="sng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742950" lvl="1" indent="-285750"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</a:p>
          <a:p>
            <a:pPr marL="742950" lvl="1" indent="-285750"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</a:p>
          <a:p>
            <a:pPr marL="742950" lvl="1" indent="-285750"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742950" lvl="1" indent="-285750"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Statsmodel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2000" b="1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20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2000" b="1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20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2000" b="1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2000" b="1" u="sng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Completed:</a:t>
            </a:r>
          </a:p>
          <a:p>
            <a:pPr marL="285750" marR="0" lvl="0" indent="-28575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  <a:p>
            <a:pPr marL="285750" marR="0" lvl="0" indent="-28575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Plotting variables</a:t>
            </a:r>
          </a:p>
          <a:p>
            <a:pPr marL="285750" marR="0" lvl="0" indent="-28575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285750" marR="0" lvl="0" indent="-28575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  <a:p>
            <a:pPr marL="285750" marR="0" lvl="0" indent="-28575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Classifications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2000" b="1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2000" b="1" u="sng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Variables Used/Python: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18 out of 59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2000" b="1" u="sng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2000" b="1" u="sng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Variables Used/Tableau: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Poverty Probability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Female/Male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Married/Unmarried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Education Level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Employed/Unemployed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58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2B97EB0-A185-4E34-A8BB-A99EBC1BA5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2192000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6957B895-825B-4130-A9B9-DD45376E9454}"/>
              </a:ext>
            </a:extLst>
          </p:cNvPr>
          <p:cNvSpPr/>
          <p:nvPr/>
        </p:nvSpPr>
        <p:spPr>
          <a:xfrm>
            <a:off x="722671" y="399905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Evaluation Questions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0C352-0D93-4F19-8B51-3BCAFB46A2B2}"/>
              </a:ext>
            </a:extLst>
          </p:cNvPr>
          <p:cNvSpPr/>
          <p:nvPr/>
        </p:nvSpPr>
        <p:spPr>
          <a:xfrm>
            <a:off x="722671" y="1668025"/>
            <a:ext cx="10746658" cy="479007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1" rtlCol="0" anchor="t"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4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4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2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 How does the relationship between characteristics effect poverty probability?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2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2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 What is a possible solution that will help decrease the likelihood of poverty probability?</a:t>
            </a:r>
          </a:p>
        </p:txBody>
      </p:sp>
    </p:spTree>
    <p:extLst>
      <p:ext uri="{BB962C8B-B14F-4D97-AF65-F5344CB8AC3E}">
        <p14:creationId xmlns:p14="http://schemas.microsoft.com/office/powerpoint/2010/main" val="3312124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16D0C1B-BDF9-42C7-B947-3489514024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94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A86F0793-40B6-44A0-A550-31E6A851D716}"/>
              </a:ext>
            </a:extLst>
          </p:cNvPr>
          <p:cNvSpPr/>
          <p:nvPr/>
        </p:nvSpPr>
        <p:spPr>
          <a:xfrm>
            <a:off x="721147" y="426707"/>
            <a:ext cx="10746658" cy="868215"/>
          </a:xfrm>
          <a:prstGeom prst="snip2DiagRect">
            <a:avLst/>
          </a:prstGeom>
          <a:ln/>
          <a:effectLst>
            <a:glow rad="12700">
              <a:schemeClr val="accent1">
                <a:alpha val="40000"/>
              </a:schemeClr>
            </a:glow>
            <a:outerShdw blurRad="203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Results: Country and Age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slide2" descr="Country/Age">
            <a:extLst>
              <a:ext uri="{FF2B5EF4-FFF2-40B4-BE49-F238E27FC236}">
                <a16:creationId xmlns:a16="http://schemas.microsoft.com/office/drawing/2014/main" id="{E41A2A13-D053-43AF-93E3-45B80A269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9" y="1721629"/>
            <a:ext cx="11353933" cy="493395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276D72A-BA7E-477E-AC9E-2510D062CED3}"/>
              </a:ext>
            </a:extLst>
          </p:cNvPr>
          <p:cNvSpPr/>
          <p:nvPr/>
        </p:nvSpPr>
        <p:spPr>
          <a:xfrm>
            <a:off x="3061252" y="3615539"/>
            <a:ext cx="614225" cy="573065"/>
          </a:xfrm>
          <a:prstGeom prst="flowChartConnector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38DED3C-315F-4EC6-AC8C-EF4DDA3C4BB9}"/>
              </a:ext>
            </a:extLst>
          </p:cNvPr>
          <p:cNvSpPr/>
          <p:nvPr/>
        </p:nvSpPr>
        <p:spPr>
          <a:xfrm>
            <a:off x="3814692" y="3615539"/>
            <a:ext cx="993710" cy="523369"/>
          </a:xfrm>
          <a:prstGeom prst="leftArrow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CC824EC-DDAC-4579-A48B-17AF971C7DCE}"/>
              </a:ext>
            </a:extLst>
          </p:cNvPr>
          <p:cNvSpPr/>
          <p:nvPr/>
        </p:nvSpPr>
        <p:spPr>
          <a:xfrm>
            <a:off x="5219933" y="2006003"/>
            <a:ext cx="993710" cy="507607"/>
          </a:xfrm>
          <a:prstGeom prst="leftArrow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169DF81-6577-4239-AB0D-6E0C9ABFDFE9}"/>
              </a:ext>
            </a:extLst>
          </p:cNvPr>
          <p:cNvSpPr/>
          <p:nvPr/>
        </p:nvSpPr>
        <p:spPr>
          <a:xfrm>
            <a:off x="4443873" y="2006003"/>
            <a:ext cx="595948" cy="614521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0812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6903</TotalTime>
  <Words>609</Words>
  <Application>Microsoft Office PowerPoint</Application>
  <PresentationFormat>Widescreen</PresentationFormat>
  <Paragraphs>212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Katura Riddley</dc:creator>
  <cp:lastModifiedBy>Katura Riddley</cp:lastModifiedBy>
  <cp:revision>1</cp:revision>
  <dcterms:created xsi:type="dcterms:W3CDTF">2022-02-20T05:40:47Z</dcterms:created>
  <dcterms:modified xsi:type="dcterms:W3CDTF">2022-02-25T19:08:29Z</dcterms:modified>
</cp:coreProperties>
</file>