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76925" y="744575"/>
            <a:ext cx="8520600" cy="13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Wild Times in the West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July 2, 2016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952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of The Phat Five</a:t>
            </a:r>
            <a:br>
              <a:rPr lang="en"/>
            </a:b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0"/>
              </a:spcBef>
              <a:buNone/>
            </a:pPr>
            <a:r>
              <a:rPr lang="en" sz="2400"/>
              <a:t>Created by: Noah Davidson, Billy Lai, Ekaterina Tcareva, 			              Devon Long, Jaewon Jung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Wild Times in the West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24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Goals -</a:t>
            </a:r>
            <a:r>
              <a:rPr lang="en"/>
              <a:t> Create a unique wild west, mining town gaming experience with diverse mini games and UI system.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High Level Goals - </a:t>
            </a:r>
            <a:r>
              <a:rPr lang="en">
                <a:solidFill>
                  <a:srgbClr val="666666"/>
                </a:solidFill>
              </a:rPr>
              <a:t>Create 2 - 4 minigames and unique town mechanics that gives way to distinct gaming dynamics.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67725" y="58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Wild Times in the West - User Stories 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67725" y="580975"/>
            <a:ext cx="8520600" cy="450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Sprint 1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As a player, I want to have a user interface/menu such that I understand how many mini games I can play.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Goal #1: Create a UI and Main Menu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As a player, I want all mini games to have a nice layout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Goal #2: Create main activity minigame layout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46075"/>
            <a:ext cx="8520600" cy="79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Wild Times in the West - User Stories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u="sng"/>
              <a:t>Sprint 2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As a Player, I want a lot/diverse mini games, such that I feel submerged in the games experience.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Goal #1: Create 2 minigames starting with saloon minigames and school				 house minigame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As a player, I want to see my total score, such that I know how well I am doing in the game.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Goal #2: Create a basic gambling / score system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71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Wild Times in the West - User Stories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/>
              <a:t>Sprint 3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As a Designer, I want the mini games to feel like they belong in the Wild West to keep a natural flowing game aesthetic.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Goal #1: Create mining minigame and banking system.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Goal #2: Create dueling system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As a Player, I want to hear some music/sounds such that I was more emotionally involved into the game.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Goal #3: Find and install music into game.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Phat Five - Architecture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940775" y="2593725"/>
            <a:ext cx="19959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22025" y="1274875"/>
            <a:ext cx="2356200" cy="16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Wild Times in the West</a:t>
            </a:r>
          </a:p>
        </p:txBody>
      </p:sp>
      <p:sp>
        <p:nvSpPr>
          <p:cNvPr id="87" name="Shape 87"/>
          <p:cNvSpPr/>
          <p:nvPr/>
        </p:nvSpPr>
        <p:spPr>
          <a:xfrm>
            <a:off x="1107825" y="2417875"/>
            <a:ext cx="10638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  <p:sp>
        <p:nvSpPr>
          <p:cNvPr id="88" name="Shape 88"/>
          <p:cNvSpPr/>
          <p:nvPr/>
        </p:nvSpPr>
        <p:spPr>
          <a:xfrm>
            <a:off x="2824500" y="1894675"/>
            <a:ext cx="492300" cy="42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363084" y="1274875"/>
            <a:ext cx="4268649" cy="25146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367450" y="1274875"/>
            <a:ext cx="835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$100</a:t>
            </a:r>
          </a:p>
        </p:txBody>
      </p:sp>
      <p:sp>
        <p:nvSpPr>
          <p:cNvPr id="91" name="Shape 91"/>
          <p:cNvSpPr/>
          <p:nvPr/>
        </p:nvSpPr>
        <p:spPr>
          <a:xfrm>
            <a:off x="4985250" y="1274875"/>
            <a:ext cx="738600" cy="2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Day 1</a:t>
            </a:r>
          </a:p>
        </p:txBody>
      </p:sp>
      <p:sp>
        <p:nvSpPr>
          <p:cNvPr id="92" name="Shape 92"/>
          <p:cNvSpPr/>
          <p:nvPr/>
        </p:nvSpPr>
        <p:spPr>
          <a:xfrm>
            <a:off x="6339250" y="1309975"/>
            <a:ext cx="252000" cy="219900"/>
          </a:xfrm>
          <a:prstGeom prst="hear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649912" y="1309975"/>
            <a:ext cx="252000" cy="219900"/>
          </a:xfrm>
          <a:prstGeom prst="hear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960575" y="1309975"/>
            <a:ext cx="252000" cy="219900"/>
          </a:xfrm>
          <a:prstGeom prst="hear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3622425" y="2347550"/>
            <a:ext cx="35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>
            <a:off x="3666400" y="2681650"/>
            <a:ext cx="35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" name="Shape 97"/>
          <p:cNvSpPr/>
          <p:nvPr/>
        </p:nvSpPr>
        <p:spPr>
          <a:xfrm>
            <a:off x="4132975" y="1925450"/>
            <a:ext cx="642000" cy="422100"/>
          </a:xfrm>
          <a:prstGeom prst="trapezoid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Bank</a:t>
            </a:r>
          </a:p>
        </p:txBody>
      </p:sp>
      <p:sp>
        <p:nvSpPr>
          <p:cNvPr id="98" name="Shape 98"/>
          <p:cNvSpPr/>
          <p:nvPr/>
        </p:nvSpPr>
        <p:spPr>
          <a:xfrm>
            <a:off x="6129712" y="2681650"/>
            <a:ext cx="1292400" cy="492600"/>
          </a:xfrm>
          <a:prstGeom prst="triangl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Saloon</a:t>
            </a:r>
          </a:p>
        </p:txBody>
      </p:sp>
      <p:sp>
        <p:nvSpPr>
          <p:cNvPr id="99" name="Shape 99"/>
          <p:cNvSpPr/>
          <p:nvPr/>
        </p:nvSpPr>
        <p:spPr>
          <a:xfrm>
            <a:off x="3733075" y="2681650"/>
            <a:ext cx="835200" cy="4221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School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House</a:t>
            </a:r>
          </a:p>
        </p:txBody>
      </p:sp>
      <p:sp>
        <p:nvSpPr>
          <p:cNvPr id="100" name="Shape 100"/>
          <p:cNvSpPr/>
          <p:nvPr/>
        </p:nvSpPr>
        <p:spPr>
          <a:xfrm>
            <a:off x="6129725" y="1774850"/>
            <a:ext cx="1292400" cy="572700"/>
          </a:xfrm>
          <a:prstGeom prst="donut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Mining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5029200" y="1916725"/>
            <a:ext cx="0" cy="43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5231425" y="1925525"/>
            <a:ext cx="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/>
          <p:nvPr/>
        </p:nvSpPr>
        <p:spPr>
          <a:xfrm>
            <a:off x="4985250" y="1661600"/>
            <a:ext cx="299100" cy="2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 rot="10800000">
            <a:off x="5134800" y="1661600"/>
            <a:ext cx="0" cy="1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>
            <a:off x="5134800" y="1805737"/>
            <a:ext cx="792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/>
          <p:nvPr/>
        </p:nvSpPr>
        <p:spPr>
          <a:xfrm>
            <a:off x="4998525" y="2787075"/>
            <a:ext cx="835200" cy="299100"/>
          </a:xfrm>
          <a:prstGeom prst="flowChartManualOperation">
            <a:avLst/>
          </a:prstGeom>
          <a:solidFill>
            <a:srgbClr val="CC412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Phat Five - Architecture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45075" y="1565100"/>
            <a:ext cx="2004600" cy="24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420812" y="1565100"/>
            <a:ext cx="2004600" cy="24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696550" y="1565100"/>
            <a:ext cx="2004600" cy="24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994325" y="1565100"/>
            <a:ext cx="2004600" cy="24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457200" y="1714500"/>
            <a:ext cx="12924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Mining Game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56100" y="2259525"/>
            <a:ext cx="14946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Simon Says esque game with 6 - 9 nodes instead of only 4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728462" y="1714500"/>
            <a:ext cx="13893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Saloon Games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675812" y="2153925"/>
            <a:ext cx="14946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5x5 Tic Tac Toe w/ Gambling!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Dice Game w/ Gambling!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976450" y="1776050"/>
            <a:ext cx="14985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School Game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76450" y="2233250"/>
            <a:ext cx="14589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Speed challenge / matching game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333625" y="1745250"/>
            <a:ext cx="1458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 Game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218475" y="2189275"/>
            <a:ext cx="1574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 / 50 chance.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Store money @ days end to protect against robbery or actively get robbed in shootout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Wild Times in the West - Challenges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Challenge 1 - Implementing a balanced gambling system as well as a balanced		                points system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Challenge 2 - Not everyone on team is familiar with Android Studio. So team must			 learn new language/ software as well as make in 3 weeks.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Wild Times in the West - Technologies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Technology 1 - Android Studio which uses 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Technology 2 - Github repository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Technology 3 - blender for asset creation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