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7C0D829-5FAE-46FF-A85E-81B65103D1B6}">
  <a:tblStyle styleId="{D7C0D829-5FAE-46FF-A85E-81B65103D1B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ek.tcareva@gmail.com" TargetMode="External"/><Relationship Id="rId4" Type="http://schemas.openxmlformats.org/officeDocument/2006/relationships/hyperlink" Target="https://www.linkedin.com/in/ekaterina-tcareva-b1879a87" TargetMode="External"/><Relationship Id="rId5" Type="http://schemas.openxmlformats.org/officeDocument/2006/relationships/hyperlink" Target="https://github.com/Katy-katy" TargetMode="External"/><Relationship Id="rId6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Shelter Animals Outcomes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Ekaterina Tcareva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Ekaterina Tcareva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9F9F9"/>
                </a:solidFill>
                <a:hlinkClick r:id="rId3"/>
              </a:rPr>
              <a:t>ek.tcareva@gmail.com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9F9F9"/>
                </a:solidFill>
                <a:hlinkClick r:id="rId4"/>
              </a:rPr>
              <a:t>https://www.linkedin.com/in/ekaterina-tcareva-b1879a87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9F9F9"/>
                </a:solidFill>
                <a:hlinkClick r:id="rId5"/>
              </a:rPr>
              <a:t>https://github.com/Katy-katy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2826" y="0"/>
            <a:ext cx="605117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142600" y="4803425"/>
            <a:ext cx="40014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sz="800">
                <a:solidFill>
                  <a:srgbClr val="F9F9F9"/>
                </a:solidFill>
              </a:rPr>
              <a:t>ttp://oakridgetoday.com/wp-content/uploads/2012/08/dogs-at-animal-shelter.jpg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Goal: to predict the outcome for the animals from an Animal Center.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We have the dataset with 26 729 rows: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00" y="2481574"/>
            <a:ext cx="8799448" cy="21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Outcomes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most common outcome is “Adoption”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Then we have: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/>
              <a:t>Transfer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/>
              <a:t>Return to owner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/>
              <a:t>Euthanasia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Died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687" y="1959725"/>
            <a:ext cx="42957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Sex of Animals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I realized that “Sex” is a very important.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Neutered Male and Spayed Female are much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more likely to be adopted.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12" y="2057525"/>
            <a:ext cx="42957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Some animals in the data set have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and some of them do not.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animals with known name are more likely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to returnee home since we can suggest that these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animals has an ID tag.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 replaced known name by 1 and unknown name by 0.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337" y="1919062"/>
            <a:ext cx="45053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features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converted the </a:t>
            </a:r>
            <a:r>
              <a:rPr b="1" lang="en"/>
              <a:t>age</a:t>
            </a:r>
            <a:r>
              <a:rPr lang="en"/>
              <a:t> into the float (animals had age as the number of day, month, or 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have 1380 different </a:t>
            </a:r>
            <a:r>
              <a:rPr b="1" lang="en"/>
              <a:t>breeds</a:t>
            </a:r>
            <a:r>
              <a:rPr lang="en"/>
              <a:t>. I decided to divide animals into “pure breed” and “mix”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Feature Set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Name 1/0 - known or unknown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Animal type 1/0 - cat or dog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Age (float)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Breed 1/0 - pure or mix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Sex - I created 5 columns and used dummy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26075" y="347525"/>
            <a:ext cx="2808000" cy="144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used Log Loss to compare the results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26075" y="2314274"/>
            <a:ext cx="2489400" cy="23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aphicFrame>
        <p:nvGraphicFramePr>
          <p:cNvPr id="115" name="Shape 115"/>
          <p:cNvGraphicFramePr/>
          <p:nvPr/>
        </p:nvGraphicFramePr>
        <p:xfrm>
          <a:off x="3394050" y="2844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{D7C0D829-5FAE-46FF-A85E-81B65103D1B6}</a:tableStyleId>
              </a:tblPr>
              <a:tblGrid>
                <a:gridCol w="3052475"/>
                <a:gridCol w="1385825"/>
                <a:gridCol w="841325"/>
              </a:tblGrid>
              <a:tr h="32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Algorithm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Result on training 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submission</a:t>
                      </a:r>
                    </a:p>
                  </a:txBody>
                  <a:tcPr marT="91425" marB="91425" marR="91425" marL="91425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0.923281657861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0.92871</a:t>
                      </a:r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RandomForestClassifier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1.3158599187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KNeighborsClassifier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5.45209963778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AdaBoostClassifier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1.55620463157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GaussianNB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3.50978740871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DecisionTreeClassifier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1.50795704995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CalibratedClassifierCV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0.928656027396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0.93516</a:t>
                      </a:r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VotingClassifier (LogisticReg + CalCl)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0.924870249657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0.93881</a:t>
                      </a:r>
                    </a:p>
                  </a:txBody>
                  <a:tcPr marT="91425" marB="91425" marR="91425" marL="91425"/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VotingClassifier (LogisticReg + CalCl + RanFor)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0.883503953166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0.92197</a:t>
                      </a:r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  <a:tr h="3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VotingClassifier (LogisticReg +CalCl+RanFor+ DT)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0.873725006634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0.93881</a:t>
                      </a:r>
                    </a:p>
                  </a:txBody>
                  <a:tcPr marT="91425" marB="91425" marR="91425" marL="91425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VotingClassifier (LogReg + CalCl + RanFor + DT+Ada)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0.936490811067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0.926946428869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Next Step will be feature engineering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can use “Day Time”: I am going to create “Day_of_Week” and “Time”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1380 breeds. I am going to find the most common breads and use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also think we can use different algorithm for cats and dogs since they could have different patterns in the adoption.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