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56" r:id="rId5"/>
    <p:sldId id="275" r:id="rId6"/>
    <p:sldId id="270" r:id="rId7"/>
    <p:sldId id="274" r:id="rId8"/>
    <p:sldId id="267" r:id="rId9"/>
  </p:sldIdLst>
  <p:sldSz cx="12192000" cy="6858000"/>
  <p:notesSz cx="6858000" cy="9144000"/>
  <p:defaultTextStyle>
    <a:defPPr rtl="0">
      <a:defRPr lang="ru-ru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150" autoAdjust="0"/>
    <p:restoredTop sz="94641" autoAdjust="0"/>
  </p:normalViewPr>
  <p:slideViewPr>
    <p:cSldViewPr snapToGrid="0">
      <p:cViewPr>
        <p:scale>
          <a:sx n="52" d="100"/>
          <a:sy n="52" d="100"/>
        </p:scale>
        <p:origin x="1378" y="7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7" d="100"/>
          <a:sy n="77" d="100"/>
        </p:scale>
        <p:origin x="3306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svg"/><Relationship Id="rId1" Type="http://schemas.openxmlformats.org/officeDocument/2006/relationships/image" Target="../media/image7.pn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svg"/><Relationship Id="rId1" Type="http://schemas.openxmlformats.org/officeDocument/2006/relationships/image" Target="../media/image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3001724-5C5A-402A-B907-ECA89FAFA97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</dgm:pt>
    <dgm:pt modelId="{6FA86730-1CE5-4EBE-A9BA-FC19829C945A}">
      <dgm:prSet phldrT="[Text]" custT="1"/>
      <dgm:spPr/>
      <dgm:t>
        <a:bodyPr rtlCol="0"/>
        <a:lstStyle/>
        <a:p>
          <a:pPr rtl="0">
            <a:lnSpc>
              <a:spcPct val="100000"/>
            </a:lnSpc>
          </a:pPr>
          <a:r>
            <a:rPr lang="ru-RU" sz="1800" b="1" dirty="0"/>
            <a:t>Создать сайт-портфолио, содержащий информацию о себе</a:t>
          </a:r>
          <a:endParaRPr lang="ru-RU" sz="1800" b="1" noProof="1"/>
        </a:p>
      </dgm:t>
    </dgm:pt>
    <dgm:pt modelId="{A1BB3DDB-A2CF-407F-9044-E3AC1B808421}" type="parTrans" cxnId="{ACB259CB-0782-437C-AE91-04CE095D2AE5}">
      <dgm:prSet/>
      <dgm:spPr/>
      <dgm:t>
        <a:bodyPr rtlCol="0"/>
        <a:lstStyle/>
        <a:p>
          <a:pPr rtl="0"/>
          <a:endParaRPr lang="ru-RU" noProof="1"/>
        </a:p>
      </dgm:t>
    </dgm:pt>
    <dgm:pt modelId="{F397379E-0BDA-46CE-8393-B1D10C55E1BA}" type="sibTrans" cxnId="{ACB259CB-0782-437C-AE91-04CE095D2AE5}">
      <dgm:prSet/>
      <dgm:spPr/>
      <dgm:t>
        <a:bodyPr rtlCol="0"/>
        <a:lstStyle/>
        <a:p>
          <a:pPr rtl="0"/>
          <a:endParaRPr lang="ru-RU" noProof="1"/>
        </a:p>
      </dgm:t>
    </dgm:pt>
    <dgm:pt modelId="{6ABE9384-859D-4C4C-B983-2B1E39A8B348}">
      <dgm:prSet phldrT="[Text]" custT="1"/>
      <dgm:spPr/>
      <dgm:t>
        <a:bodyPr rtlCol="0"/>
        <a:lstStyle/>
        <a:p>
          <a:pPr rtl="0">
            <a:lnSpc>
              <a:spcPct val="100000"/>
            </a:lnSpc>
          </a:pPr>
          <a:r>
            <a:rPr lang="ru-RU" sz="1800" b="1" noProof="1"/>
            <a:t>Разместить ссылки на мои проекты</a:t>
          </a:r>
        </a:p>
      </dgm:t>
    </dgm:pt>
    <dgm:pt modelId="{4C63E530-1425-407B-8508-FAC57680DEF0}" type="parTrans" cxnId="{929B611D-ADB7-45E4-812D-4E288BD2D31C}">
      <dgm:prSet/>
      <dgm:spPr/>
      <dgm:t>
        <a:bodyPr rtlCol="0"/>
        <a:lstStyle/>
        <a:p>
          <a:pPr rtl="0"/>
          <a:endParaRPr lang="ru-RU" noProof="1"/>
        </a:p>
      </dgm:t>
    </dgm:pt>
    <dgm:pt modelId="{012549DD-A1CA-4571-A981-CFD78093EB20}" type="sibTrans" cxnId="{929B611D-ADB7-45E4-812D-4E288BD2D31C}">
      <dgm:prSet/>
      <dgm:spPr/>
      <dgm:t>
        <a:bodyPr rtlCol="0"/>
        <a:lstStyle/>
        <a:p>
          <a:pPr rtl="0"/>
          <a:endParaRPr lang="ru-RU" noProof="1"/>
        </a:p>
      </dgm:t>
    </dgm:pt>
    <dgm:pt modelId="{F7214975-5AC4-4CF8-9015-322498751A8A}">
      <dgm:prSet phldrT="[Text]" custT="1"/>
      <dgm:spPr/>
      <dgm:t>
        <a:bodyPr rtlCol="0"/>
        <a:lstStyle/>
        <a:p>
          <a:pPr rtl="0">
            <a:lnSpc>
              <a:spcPct val="100000"/>
            </a:lnSpc>
          </a:pPr>
          <a:r>
            <a:rPr lang="ru-RU" sz="1800" b="1" dirty="0"/>
            <a:t>Добавить ссылки на мои хобби</a:t>
          </a:r>
          <a:endParaRPr lang="ru-RU" sz="1800" b="1" noProof="1"/>
        </a:p>
      </dgm:t>
    </dgm:pt>
    <dgm:pt modelId="{51AC1870-5B81-422A-9A2E-E1F58EF50843}" type="parTrans" cxnId="{B7CE7116-0D68-4E90-AA49-C97B6B372915}">
      <dgm:prSet/>
      <dgm:spPr/>
      <dgm:t>
        <a:bodyPr rtlCol="0"/>
        <a:lstStyle/>
        <a:p>
          <a:pPr rtl="0"/>
          <a:endParaRPr lang="ru-RU" noProof="1"/>
        </a:p>
      </dgm:t>
    </dgm:pt>
    <dgm:pt modelId="{CE7BE2A3-5633-4666-BB75-6164E26282D5}" type="sibTrans" cxnId="{B7CE7116-0D68-4E90-AA49-C97B6B372915}">
      <dgm:prSet/>
      <dgm:spPr/>
      <dgm:t>
        <a:bodyPr rtlCol="0"/>
        <a:lstStyle/>
        <a:p>
          <a:pPr rtl="0"/>
          <a:endParaRPr lang="ru-RU" noProof="1"/>
        </a:p>
      </dgm:t>
    </dgm:pt>
    <dgm:pt modelId="{44164630-2F05-47D6-AD96-D9713C7C94EA}" type="pres">
      <dgm:prSet presAssocID="{53001724-5C5A-402A-B907-ECA89FAFA97F}" presName="root" presStyleCnt="0">
        <dgm:presLayoutVars>
          <dgm:dir/>
          <dgm:resizeHandles val="exact"/>
        </dgm:presLayoutVars>
      </dgm:prSet>
      <dgm:spPr/>
    </dgm:pt>
    <dgm:pt modelId="{BBB5EE06-EDF8-41BB-B38A-75BA74195339}" type="pres">
      <dgm:prSet presAssocID="{6FA86730-1CE5-4EBE-A9BA-FC19829C945A}" presName="compNode" presStyleCnt="0"/>
      <dgm:spPr/>
    </dgm:pt>
    <dgm:pt modelId="{BD3976FF-3460-411F-BC23-D0B68261F465}" type="pres">
      <dgm:prSet presAssocID="{6FA86730-1CE5-4EBE-A9BA-FC19829C945A}" presName="bgRect" presStyleLbl="bgShp" presStyleIdx="0" presStyleCnt="3"/>
      <dgm:spPr/>
    </dgm:pt>
    <dgm:pt modelId="{55596134-9829-4D70-890A-C69BBF81D77E}" type="pres">
      <dgm:prSet presAssocID="{6FA86730-1CE5-4EBE-A9BA-FC19829C945A}" presName="iconRect" presStyleLbl="node1" presStyleIdx="0" presStyleCnt="3" custLinFactNeighborX="-36080" custLinFactNeighborY="-801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Флажок со сплошной заливкой"/>
        </a:ext>
      </dgm:extLst>
    </dgm:pt>
    <dgm:pt modelId="{EF52B154-BE74-4151-893E-30A55BCE1232}" type="pres">
      <dgm:prSet presAssocID="{6FA86730-1CE5-4EBE-A9BA-FC19829C945A}" presName="spaceRect" presStyleCnt="0"/>
      <dgm:spPr/>
    </dgm:pt>
    <dgm:pt modelId="{317AA252-427D-40A4-8C7D-92392117FEF6}" type="pres">
      <dgm:prSet presAssocID="{6FA86730-1CE5-4EBE-A9BA-FC19829C945A}" presName="parTx" presStyleLbl="revTx" presStyleIdx="0" presStyleCnt="3" custScaleX="123376">
        <dgm:presLayoutVars>
          <dgm:chMax val="0"/>
          <dgm:chPref val="0"/>
        </dgm:presLayoutVars>
      </dgm:prSet>
      <dgm:spPr/>
    </dgm:pt>
    <dgm:pt modelId="{DB828AB6-BF3C-4FBC-936A-ABF577D4A72E}" type="pres">
      <dgm:prSet presAssocID="{F397379E-0BDA-46CE-8393-B1D10C55E1BA}" presName="sibTrans" presStyleCnt="0"/>
      <dgm:spPr/>
    </dgm:pt>
    <dgm:pt modelId="{2862063A-01C9-45B8-BC29-0877E16269D6}" type="pres">
      <dgm:prSet presAssocID="{6ABE9384-859D-4C4C-B983-2B1E39A8B348}" presName="compNode" presStyleCnt="0"/>
      <dgm:spPr/>
    </dgm:pt>
    <dgm:pt modelId="{5DD1A591-E379-4123-AFEF-0E0E1C78A6C8}" type="pres">
      <dgm:prSet presAssocID="{6ABE9384-859D-4C4C-B983-2B1E39A8B348}" presName="bgRect" presStyleLbl="bgShp" presStyleIdx="1" presStyleCnt="3"/>
      <dgm:spPr/>
    </dgm:pt>
    <dgm:pt modelId="{FCE68459-8AC8-4D4B-8B2A-B85347F651AB}" type="pres">
      <dgm:prSet presAssocID="{6ABE9384-859D-4C4C-B983-2B1E39A8B348}" presName="iconRect" presStyleLbl="node1" presStyleIdx="1" presStyleCnt="3" custLinFactNeighborX="-36080" custLinFactNeighborY="89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7840CE1B-2464-4289-B418-12904C5D46CE}" type="pres">
      <dgm:prSet presAssocID="{6ABE9384-859D-4C4C-B983-2B1E39A8B348}" presName="spaceRect" presStyleCnt="0"/>
      <dgm:spPr/>
    </dgm:pt>
    <dgm:pt modelId="{0F75F18A-3C22-462D-9DAB-5E8D88D9A51B}" type="pres">
      <dgm:prSet presAssocID="{6ABE9384-859D-4C4C-B983-2B1E39A8B348}" presName="parTx" presStyleLbl="revTx" presStyleIdx="1" presStyleCnt="3" custScaleX="118072">
        <dgm:presLayoutVars>
          <dgm:chMax val="0"/>
          <dgm:chPref val="0"/>
        </dgm:presLayoutVars>
      </dgm:prSet>
      <dgm:spPr/>
    </dgm:pt>
    <dgm:pt modelId="{AC2B0169-D740-4583-96BE-D8F87AC7FE01}" type="pres">
      <dgm:prSet presAssocID="{012549DD-A1CA-4571-A981-CFD78093EB20}" presName="sibTrans" presStyleCnt="0"/>
      <dgm:spPr/>
    </dgm:pt>
    <dgm:pt modelId="{9602AFE8-70EE-42FC-9CD5-A2E6AA3E2091}" type="pres">
      <dgm:prSet presAssocID="{F7214975-5AC4-4CF8-9015-322498751A8A}" presName="compNode" presStyleCnt="0"/>
      <dgm:spPr/>
    </dgm:pt>
    <dgm:pt modelId="{B231036C-5FBE-4605-8393-F1B6359EE169}" type="pres">
      <dgm:prSet presAssocID="{F7214975-5AC4-4CF8-9015-322498751A8A}" presName="bgRect" presStyleLbl="bgShp" presStyleIdx="2" presStyleCnt="3"/>
      <dgm:spPr/>
    </dgm:pt>
    <dgm:pt modelId="{A64BFE9C-AA80-43CE-8FF6-8D33BAD07C57}" type="pres">
      <dgm:prSet presAssocID="{F7214975-5AC4-4CF8-9015-322498751A8A}" presName="iconRect" presStyleLbl="node1" presStyleIdx="2" presStyleCnt="3" custLinFactNeighborX="-36080"/>
      <dgm:spPr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</dgm:pt>
    <dgm:pt modelId="{2D725CFB-B072-491A-B436-3AD21D0542FE}" type="pres">
      <dgm:prSet presAssocID="{F7214975-5AC4-4CF8-9015-322498751A8A}" presName="spaceRect" presStyleCnt="0"/>
      <dgm:spPr/>
    </dgm:pt>
    <dgm:pt modelId="{556AE736-B6E0-4DC7-8429-5ADFCF947C4F}" type="pres">
      <dgm:prSet presAssocID="{F7214975-5AC4-4CF8-9015-322498751A8A}" presName="parTx" presStyleLbl="revTx" presStyleIdx="2" presStyleCnt="3" custScaleX="118978">
        <dgm:presLayoutVars>
          <dgm:chMax val="0"/>
          <dgm:chPref val="0"/>
        </dgm:presLayoutVars>
      </dgm:prSet>
      <dgm:spPr/>
    </dgm:pt>
  </dgm:ptLst>
  <dgm:cxnLst>
    <dgm:cxn modelId="{B7CE7116-0D68-4E90-AA49-C97B6B372915}" srcId="{53001724-5C5A-402A-B907-ECA89FAFA97F}" destId="{F7214975-5AC4-4CF8-9015-322498751A8A}" srcOrd="2" destOrd="0" parTransId="{51AC1870-5B81-422A-9A2E-E1F58EF50843}" sibTransId="{CE7BE2A3-5633-4666-BB75-6164E26282D5}"/>
    <dgm:cxn modelId="{929B611D-ADB7-45E4-812D-4E288BD2D31C}" srcId="{53001724-5C5A-402A-B907-ECA89FAFA97F}" destId="{6ABE9384-859D-4C4C-B983-2B1E39A8B348}" srcOrd="1" destOrd="0" parTransId="{4C63E530-1425-407B-8508-FAC57680DEF0}" sibTransId="{012549DD-A1CA-4571-A981-CFD78093EB20}"/>
    <dgm:cxn modelId="{E42F3627-E378-4611-9E44-8C53F460E990}" type="presOf" srcId="{6FA86730-1CE5-4EBE-A9BA-FC19829C945A}" destId="{317AA252-427D-40A4-8C7D-92392117FEF6}" srcOrd="0" destOrd="0" presId="urn:microsoft.com/office/officeart/2018/2/layout/IconVerticalSolidList"/>
    <dgm:cxn modelId="{1C605B4C-E51E-44B8-8933-D52963ED863D}" type="presOf" srcId="{6ABE9384-859D-4C4C-B983-2B1E39A8B348}" destId="{0F75F18A-3C22-462D-9DAB-5E8D88D9A51B}" srcOrd="0" destOrd="0" presId="urn:microsoft.com/office/officeart/2018/2/layout/IconVerticalSolidList"/>
    <dgm:cxn modelId="{D0D95555-C348-4CF7-8A46-F7A2BF92D08A}" type="presOf" srcId="{53001724-5C5A-402A-B907-ECA89FAFA97F}" destId="{44164630-2F05-47D6-AD96-D9713C7C94EA}" srcOrd="0" destOrd="0" presId="urn:microsoft.com/office/officeart/2018/2/layout/IconVerticalSolidList"/>
    <dgm:cxn modelId="{25117D8B-5CE2-438F-9411-12A7FD4D7BCF}" type="presOf" srcId="{F7214975-5AC4-4CF8-9015-322498751A8A}" destId="{556AE736-B6E0-4DC7-8429-5ADFCF947C4F}" srcOrd="0" destOrd="0" presId="urn:microsoft.com/office/officeart/2018/2/layout/IconVerticalSolidList"/>
    <dgm:cxn modelId="{ACB259CB-0782-437C-AE91-04CE095D2AE5}" srcId="{53001724-5C5A-402A-B907-ECA89FAFA97F}" destId="{6FA86730-1CE5-4EBE-A9BA-FC19829C945A}" srcOrd="0" destOrd="0" parTransId="{A1BB3DDB-A2CF-407F-9044-E3AC1B808421}" sibTransId="{F397379E-0BDA-46CE-8393-B1D10C55E1BA}"/>
    <dgm:cxn modelId="{9FB3D75A-7318-40AD-9643-F5D113BEF3EA}" type="presParOf" srcId="{44164630-2F05-47D6-AD96-D9713C7C94EA}" destId="{BBB5EE06-EDF8-41BB-B38A-75BA74195339}" srcOrd="0" destOrd="0" presId="urn:microsoft.com/office/officeart/2018/2/layout/IconVerticalSolidList"/>
    <dgm:cxn modelId="{9FE1ADA8-0652-4F08-909B-6F1F8C7865F7}" type="presParOf" srcId="{BBB5EE06-EDF8-41BB-B38A-75BA74195339}" destId="{BD3976FF-3460-411F-BC23-D0B68261F465}" srcOrd="0" destOrd="0" presId="urn:microsoft.com/office/officeart/2018/2/layout/IconVerticalSolidList"/>
    <dgm:cxn modelId="{02F1752E-8943-4CED-AB23-FD169E28320D}" type="presParOf" srcId="{BBB5EE06-EDF8-41BB-B38A-75BA74195339}" destId="{55596134-9829-4D70-890A-C69BBF81D77E}" srcOrd="1" destOrd="0" presId="urn:microsoft.com/office/officeart/2018/2/layout/IconVerticalSolidList"/>
    <dgm:cxn modelId="{B0AA3935-03A2-4CCF-A853-AB8E050001AB}" type="presParOf" srcId="{BBB5EE06-EDF8-41BB-B38A-75BA74195339}" destId="{EF52B154-BE74-4151-893E-30A55BCE1232}" srcOrd="2" destOrd="0" presId="urn:microsoft.com/office/officeart/2018/2/layout/IconVerticalSolidList"/>
    <dgm:cxn modelId="{27C9A290-584D-453B-93FD-FA35380C106B}" type="presParOf" srcId="{BBB5EE06-EDF8-41BB-B38A-75BA74195339}" destId="{317AA252-427D-40A4-8C7D-92392117FEF6}" srcOrd="3" destOrd="0" presId="urn:microsoft.com/office/officeart/2018/2/layout/IconVerticalSolidList"/>
    <dgm:cxn modelId="{78E03A4A-6EE4-4028-8A51-8793E0D3E1A8}" type="presParOf" srcId="{44164630-2F05-47D6-AD96-D9713C7C94EA}" destId="{DB828AB6-BF3C-4FBC-936A-ABF577D4A72E}" srcOrd="1" destOrd="0" presId="urn:microsoft.com/office/officeart/2018/2/layout/IconVerticalSolidList"/>
    <dgm:cxn modelId="{37B51E1B-2833-450E-AED0-0479588A1773}" type="presParOf" srcId="{44164630-2F05-47D6-AD96-D9713C7C94EA}" destId="{2862063A-01C9-45B8-BC29-0877E16269D6}" srcOrd="2" destOrd="0" presId="urn:microsoft.com/office/officeart/2018/2/layout/IconVerticalSolidList"/>
    <dgm:cxn modelId="{0568F507-FCED-4896-B7EE-3C55B05820B4}" type="presParOf" srcId="{2862063A-01C9-45B8-BC29-0877E16269D6}" destId="{5DD1A591-E379-4123-AFEF-0E0E1C78A6C8}" srcOrd="0" destOrd="0" presId="urn:microsoft.com/office/officeart/2018/2/layout/IconVerticalSolidList"/>
    <dgm:cxn modelId="{3350E533-B59F-4225-911C-3AF81C5BB096}" type="presParOf" srcId="{2862063A-01C9-45B8-BC29-0877E16269D6}" destId="{FCE68459-8AC8-4D4B-8B2A-B85347F651AB}" srcOrd="1" destOrd="0" presId="urn:microsoft.com/office/officeart/2018/2/layout/IconVerticalSolidList"/>
    <dgm:cxn modelId="{D1507AE6-EFD3-4D91-8F89-13072D5D3B99}" type="presParOf" srcId="{2862063A-01C9-45B8-BC29-0877E16269D6}" destId="{7840CE1B-2464-4289-B418-12904C5D46CE}" srcOrd="2" destOrd="0" presId="urn:microsoft.com/office/officeart/2018/2/layout/IconVerticalSolidList"/>
    <dgm:cxn modelId="{3F44C565-7FFB-4A68-99E4-AC437FE954ED}" type="presParOf" srcId="{2862063A-01C9-45B8-BC29-0877E16269D6}" destId="{0F75F18A-3C22-462D-9DAB-5E8D88D9A51B}" srcOrd="3" destOrd="0" presId="urn:microsoft.com/office/officeart/2018/2/layout/IconVerticalSolidList"/>
    <dgm:cxn modelId="{4A49B124-E089-4890-B36F-962056FA9588}" type="presParOf" srcId="{44164630-2F05-47D6-AD96-D9713C7C94EA}" destId="{AC2B0169-D740-4583-96BE-D8F87AC7FE01}" srcOrd="3" destOrd="0" presId="urn:microsoft.com/office/officeart/2018/2/layout/IconVerticalSolidList"/>
    <dgm:cxn modelId="{8CF64B13-46A8-42CA-8DD2-87241C9E1D4B}" type="presParOf" srcId="{44164630-2F05-47D6-AD96-D9713C7C94EA}" destId="{9602AFE8-70EE-42FC-9CD5-A2E6AA3E2091}" srcOrd="4" destOrd="0" presId="urn:microsoft.com/office/officeart/2018/2/layout/IconVerticalSolidList"/>
    <dgm:cxn modelId="{8CB9CD9D-905C-4263-9E48-D0A18051D03C}" type="presParOf" srcId="{9602AFE8-70EE-42FC-9CD5-A2E6AA3E2091}" destId="{B231036C-5FBE-4605-8393-F1B6359EE169}" srcOrd="0" destOrd="0" presId="urn:microsoft.com/office/officeart/2018/2/layout/IconVerticalSolidList"/>
    <dgm:cxn modelId="{82828E1A-3E6B-4878-B080-25C2C978B9AE}" type="presParOf" srcId="{9602AFE8-70EE-42FC-9CD5-A2E6AA3E2091}" destId="{A64BFE9C-AA80-43CE-8FF6-8D33BAD07C57}" srcOrd="1" destOrd="0" presId="urn:microsoft.com/office/officeart/2018/2/layout/IconVerticalSolidList"/>
    <dgm:cxn modelId="{07115384-BCC9-4BBA-9940-4283AA60CBB1}" type="presParOf" srcId="{9602AFE8-70EE-42FC-9CD5-A2E6AA3E2091}" destId="{2D725CFB-B072-491A-B436-3AD21D0542FE}" srcOrd="2" destOrd="0" presId="urn:microsoft.com/office/officeart/2018/2/layout/IconVerticalSolidList"/>
    <dgm:cxn modelId="{8EE77B3E-8046-4DAA-9D80-2E3511DF47D2}" type="presParOf" srcId="{9602AFE8-70EE-42FC-9CD5-A2E6AA3E2091}" destId="{556AE736-B6E0-4DC7-8429-5ADFCF947C4F}" srcOrd="3" destOrd="0" presId="urn:microsoft.com/office/officeart/2018/2/layout/IconVerticalSolidList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D3976FF-3460-411F-BC23-D0B68261F465}">
      <dsp:nvSpPr>
        <dsp:cNvPr id="0" name=""/>
        <dsp:cNvSpPr/>
      </dsp:nvSpPr>
      <dsp:spPr>
        <a:xfrm>
          <a:off x="-162126" y="7169"/>
          <a:ext cx="4515606" cy="108812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5596134-9829-4D70-890A-C69BBF81D77E}">
      <dsp:nvSpPr>
        <dsp:cNvPr id="0" name=""/>
        <dsp:cNvSpPr/>
      </dsp:nvSpPr>
      <dsp:spPr>
        <a:xfrm>
          <a:off x="0" y="204054"/>
          <a:ext cx="599639" cy="59846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7AA252-427D-40A4-8C7D-92392117FEF6}">
      <dsp:nvSpPr>
        <dsp:cNvPr id="0" name=""/>
        <dsp:cNvSpPr/>
      </dsp:nvSpPr>
      <dsp:spPr>
        <a:xfrm>
          <a:off x="720987" y="7169"/>
          <a:ext cx="3956745" cy="10891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5273" tIns="115273" rIns="115273" bIns="115273" numCol="1" spcCol="1270" rtlCol="0" anchor="ctr" anchorCtr="0">
          <a:noAutofit/>
        </a:bodyPr>
        <a:lstStyle/>
        <a:p>
          <a:pPr marL="0" lvl="0" indent="0" algn="l" defTabSz="8001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b="1" kern="1200" dirty="0"/>
            <a:t>Создать сайт-портфолио, содержащий информацию о себе</a:t>
          </a:r>
          <a:endParaRPr lang="ru-RU" sz="1800" b="1" kern="1200" noProof="1"/>
        </a:p>
      </dsp:txBody>
      <dsp:txXfrm>
        <a:off x="720987" y="7169"/>
        <a:ext cx="3956745" cy="1089189"/>
      </dsp:txXfrm>
    </dsp:sp>
    <dsp:sp modelId="{5DD1A591-E379-4123-AFEF-0E0E1C78A6C8}">
      <dsp:nvSpPr>
        <dsp:cNvPr id="0" name=""/>
        <dsp:cNvSpPr/>
      </dsp:nvSpPr>
      <dsp:spPr>
        <a:xfrm>
          <a:off x="-162126" y="1360404"/>
          <a:ext cx="4515606" cy="108812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E68459-8AC8-4D4B-8B2A-B85347F651AB}">
      <dsp:nvSpPr>
        <dsp:cNvPr id="0" name=""/>
        <dsp:cNvSpPr/>
      </dsp:nvSpPr>
      <dsp:spPr>
        <a:xfrm>
          <a:off x="0" y="1605765"/>
          <a:ext cx="599639" cy="598469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75F18A-3C22-462D-9DAB-5E8D88D9A51B}">
      <dsp:nvSpPr>
        <dsp:cNvPr id="0" name=""/>
        <dsp:cNvSpPr/>
      </dsp:nvSpPr>
      <dsp:spPr>
        <a:xfrm>
          <a:off x="806038" y="1360404"/>
          <a:ext cx="3786642" cy="10891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5273" tIns="115273" rIns="115273" bIns="115273" numCol="1" spcCol="1270" rtlCol="0" anchor="ctr" anchorCtr="0">
          <a:noAutofit/>
        </a:bodyPr>
        <a:lstStyle/>
        <a:p>
          <a:pPr marL="0" lvl="0" indent="0" algn="l" defTabSz="8001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b="1" kern="1200" noProof="1"/>
            <a:t>Разместить ссылки на мои проекты</a:t>
          </a:r>
        </a:p>
      </dsp:txBody>
      <dsp:txXfrm>
        <a:off x="806038" y="1360404"/>
        <a:ext cx="3786642" cy="1089189"/>
      </dsp:txXfrm>
    </dsp:sp>
    <dsp:sp modelId="{B231036C-5FBE-4605-8393-F1B6359EE169}">
      <dsp:nvSpPr>
        <dsp:cNvPr id="0" name=""/>
        <dsp:cNvSpPr/>
      </dsp:nvSpPr>
      <dsp:spPr>
        <a:xfrm>
          <a:off x="-162126" y="2713640"/>
          <a:ext cx="4515606" cy="108812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4BFE9C-AA80-43CE-8FF6-8D33BAD07C57}">
      <dsp:nvSpPr>
        <dsp:cNvPr id="0" name=""/>
        <dsp:cNvSpPr/>
      </dsp:nvSpPr>
      <dsp:spPr>
        <a:xfrm>
          <a:off x="0" y="2958468"/>
          <a:ext cx="599639" cy="598469"/>
        </a:xfrm>
        <a:prstGeom prst="rect">
          <a:avLst/>
        </a:prstGeom>
        <a:blipFill rotWithShape="1"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6AE736-B6E0-4DC7-8429-5ADFCF947C4F}">
      <dsp:nvSpPr>
        <dsp:cNvPr id="0" name=""/>
        <dsp:cNvSpPr/>
      </dsp:nvSpPr>
      <dsp:spPr>
        <a:xfrm>
          <a:off x="791510" y="2713640"/>
          <a:ext cx="3815698" cy="10891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5273" tIns="115273" rIns="115273" bIns="115273" numCol="1" spcCol="1270" rtlCol="0" anchor="ctr" anchorCtr="0">
          <a:noAutofit/>
        </a:bodyPr>
        <a:lstStyle/>
        <a:p>
          <a:pPr marL="0" lvl="0" indent="0" algn="l" defTabSz="80010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800" b="1" kern="1200" dirty="0"/>
            <a:t>Добавить ссылки на мои хобби</a:t>
          </a:r>
          <a:endParaRPr lang="ru-RU" sz="1800" b="1" kern="1200" noProof="1"/>
        </a:p>
      </dsp:txBody>
      <dsp:txXfrm>
        <a:off x="791510" y="2713640"/>
        <a:ext cx="3815698" cy="10891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Вертикальный сплошной список со значками"/>
  <dgm:desc val="Используется для отображения сверху вниз последовательности визуальных элементов, сгруппированных в фигуре, с текстом уровня 1 или уровня 1 и 2. Рекомендуется использовать значки или небольшие изображения с более длинными описаниями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C703FB87-790C-4850-A90C-12C5FF4B94D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1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8127921-F9C4-44F3-AC5F-130B6A406C0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4D2F727-E461-4A78-8F10-654221FF4A12}" type="datetime1">
              <a:rPr lang="ru-RU" noProof="1" smtClean="0"/>
              <a:t>25.04.2024</a:t>
            </a:fld>
            <a:endParaRPr lang="ru-RU" noProof="1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765E047-F1CB-4066-A459-9EDC95F2E61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1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8A77EF5-5277-4BAF-8BB4-2E02103988E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B668C69-0C3E-40A2-B4A0-B2C8B71D8E3A}" type="slidenum">
              <a:rPr lang="ru-RU" noProof="1" smtClean="0"/>
              <a:t>‹#›</a:t>
            </a:fld>
            <a:endParaRPr lang="ru-RU" noProof="1"/>
          </a:p>
        </p:txBody>
      </p:sp>
    </p:spTree>
    <p:extLst>
      <p:ext uri="{BB962C8B-B14F-4D97-AF65-F5344CB8AC3E}">
        <p14:creationId xmlns:p14="http://schemas.microsoft.com/office/powerpoint/2010/main" val="205158627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07E2BAF-2BF2-45D7-B1E2-3AB00FCA3809}" type="datetime1">
              <a:rPr lang="ru-RU" noProof="0" smtClean="0"/>
              <a:t>25.04.2024</a:t>
            </a:fld>
            <a:endParaRPr lang="ru-RU" noProof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E000EEB-8338-48D7-8EE8-EE0082EF7602}" type="slidenum">
              <a:rPr lang="ru-RU" noProof="0" smtClean="0"/>
              <a:t>‹#›</a:t>
            </a:fld>
            <a:endParaRPr lang="ru-RU" noProof="0"/>
          </a:p>
        </p:txBody>
      </p:sp>
    </p:spTree>
    <p:extLst>
      <p:ext uri="{BB962C8B-B14F-4D97-AF65-F5344CB8AC3E}">
        <p14:creationId xmlns:p14="http://schemas.microsoft.com/office/powerpoint/2010/main" val="376777018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E000EEB-8338-48D7-8EE8-EE0082EF7602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53382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E000EEB-8338-48D7-8EE8-EE0082EF7602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29666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rtlCol="0" anchor="b"/>
          <a:lstStyle>
            <a:lvl1pPr>
              <a:defRPr sz="72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rtlCol="0"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ru-RU" noProof="0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136BCF6-48BB-4268-8F85-6F0C65E205B9}" type="datetime1">
              <a:rPr lang="ru-RU" noProof="0" smtClean="0"/>
              <a:t>25.04.2024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rtlCol="0"/>
          <a:lstStyle/>
          <a:p>
            <a:pPr rtl="0"/>
            <a:fld id="{D57F1E4F-1CFF-5643-939E-02111984F565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ый 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Рисунок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1154956" y="5367325"/>
            <a:ext cx="8825656" cy="493712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CBB465C-DF96-436B-9927-564EE1A30A86}" type="datetime1">
              <a:rPr lang="ru-RU" noProof="0" smtClean="0"/>
              <a:t>25.04.2024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rtlCol="0"/>
          <a:lstStyle/>
          <a:p>
            <a:pPr rtl="0"/>
            <a:fld id="{D57F1E4F-1CFF-5643-939E-02111984F565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 rtlCol="0"/>
          <a:lstStyle>
            <a:lvl1pPr>
              <a:defRPr sz="48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8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3657600"/>
            <a:ext cx="8825659" cy="2362200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85C4EE6-D83D-49BA-B51B-5672E51D746D}" type="datetime1">
              <a:rPr lang="ru-RU" noProof="0" smtClean="0"/>
              <a:t>25.04.2024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rtlCol="0"/>
          <a:lstStyle/>
          <a:p>
            <a:pPr rtl="0"/>
            <a:fld id="{D57F1E4F-1CFF-5643-939E-02111984F565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 rtlCol="0"/>
          <a:lstStyle>
            <a:lvl1pPr>
              <a:defRPr sz="48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14" name="Текст 3"/>
          <p:cNvSpPr>
            <a:spLocks noGrp="1"/>
          </p:cNvSpPr>
          <p:nvPr>
            <p:ph type="body" sz="half" idx="13" hasCustomPrompt="1"/>
          </p:nvPr>
        </p:nvSpPr>
        <p:spPr>
          <a:xfrm>
            <a:off x="1930400" y="3771174"/>
            <a:ext cx="7279649" cy="342174"/>
          </a:xfrm>
        </p:spPr>
        <p:txBody>
          <a:bodyPr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0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4350657"/>
            <a:ext cx="8825659" cy="1676400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4A0A350-FB0F-4A4E-9D66-91DD2F4F414F}" type="datetime1">
              <a:rPr lang="ru-RU" noProof="0" smtClean="0"/>
              <a:t>25.04.2024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rtlCol="0"/>
          <a:lstStyle/>
          <a:p>
            <a:pPr rtl="0"/>
            <a:fld id="{D57F1E4F-1CFF-5643-939E-02111984F565}" type="slidenum">
              <a:rPr lang="ru-RU" noProof="0" smtClean="0"/>
              <a:t>‹#›</a:t>
            </a:fld>
            <a:endParaRPr lang="ru-RU" noProof="0"/>
          </a:p>
        </p:txBody>
      </p:sp>
      <p:sp>
        <p:nvSpPr>
          <p:cNvPr id="9" name="Надпись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«</a:t>
            </a:r>
          </a:p>
        </p:txBody>
      </p:sp>
      <p:sp>
        <p:nvSpPr>
          <p:cNvPr id="13" name="Надпись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 rtl="0"/>
            <a:r>
              <a:rPr lang="ru-RU" noProof="0"/>
              <a:t>»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rtlCol="0" anchor="b"/>
          <a:lstStyle>
            <a:lvl1pPr algn="l">
              <a:defRPr sz="4000" b="0" cap="none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1154954" y="4777381"/>
            <a:ext cx="8825659" cy="860400"/>
          </a:xfrm>
        </p:spPr>
        <p:txBody>
          <a:bodyPr rtlCol="0"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ABCE5B3-A274-4199-ACB5-DC958F3947F4}" type="datetime1">
              <a:rPr lang="ru-RU" noProof="0" smtClean="0"/>
              <a:t>25.04.2024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rtlCol="0"/>
          <a:lstStyle/>
          <a:p>
            <a:pPr rtl="0"/>
            <a:fld id="{D57F1E4F-1CFF-5643-939E-02111984F565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ойной столбе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sz="42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632947" y="1981200"/>
            <a:ext cx="2946866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6" name="Текст 3"/>
          <p:cNvSpPr>
            <a:spLocks noGrp="1"/>
          </p:cNvSpPr>
          <p:nvPr>
            <p:ph type="body" sz="half" idx="15" hasCustomPrompt="1"/>
          </p:nvPr>
        </p:nvSpPr>
        <p:spPr>
          <a:xfrm>
            <a:off x="652463" y="2667000"/>
            <a:ext cx="2927350" cy="358933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 hasCustomPrompt="1"/>
          </p:nvPr>
        </p:nvSpPr>
        <p:spPr>
          <a:xfrm>
            <a:off x="3883659" y="1981200"/>
            <a:ext cx="2936241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9" name="Текст 3"/>
          <p:cNvSpPr>
            <a:spLocks noGrp="1"/>
          </p:cNvSpPr>
          <p:nvPr>
            <p:ph type="body" sz="half" idx="16" hasCustomPrompt="1"/>
          </p:nvPr>
        </p:nvSpPr>
        <p:spPr>
          <a:xfrm>
            <a:off x="3873106" y="2667000"/>
            <a:ext cx="2946794" cy="358933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4" name="Текст 4"/>
          <p:cNvSpPr>
            <a:spLocks noGrp="1"/>
          </p:cNvSpPr>
          <p:nvPr>
            <p:ph type="body" sz="quarter" idx="13" hasCustomPrompt="1"/>
          </p:nvPr>
        </p:nvSpPr>
        <p:spPr>
          <a:xfrm>
            <a:off x="7124700" y="1981200"/>
            <a:ext cx="29321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20" name="Текст 3"/>
          <p:cNvSpPr>
            <a:spLocks noGrp="1"/>
          </p:cNvSpPr>
          <p:nvPr>
            <p:ph type="body" sz="half" idx="17" hasCustomPrompt="1"/>
          </p:nvPr>
        </p:nvSpPr>
        <p:spPr>
          <a:xfrm>
            <a:off x="7124700" y="2667000"/>
            <a:ext cx="2932113" cy="358933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F22839F-E2F2-401F-A070-5C3D1E9A05F5}" type="datetime1">
              <a:rPr lang="ru-RU" noProof="0" smtClean="0"/>
              <a:t>25.04.2024</a:t>
            </a:fld>
            <a:endParaRPr lang="ru-RU" noProof="0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rtlCol="0"/>
          <a:lstStyle/>
          <a:p>
            <a:pPr rtl="0"/>
            <a:fld id="{D57F1E4F-1CFF-5643-939E-02111984F565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 sz="420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652463" y="4250949"/>
            <a:ext cx="2940050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29" name="Рисунок 2"/>
          <p:cNvSpPr>
            <a:spLocks noGrp="1" noChangeAspect="1"/>
          </p:cNvSpPr>
          <p:nvPr>
            <p:ph type="pic" idx="15" hasCustomPrompt="1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22" name="Текст 3"/>
          <p:cNvSpPr>
            <a:spLocks noGrp="1"/>
          </p:cNvSpPr>
          <p:nvPr>
            <p:ph type="body" sz="half" idx="18" hasCustomPrompt="1"/>
          </p:nvPr>
        </p:nvSpPr>
        <p:spPr>
          <a:xfrm>
            <a:off x="652463" y="4827211"/>
            <a:ext cx="2940050" cy="659189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 hasCustomPrompt="1"/>
          </p:nvPr>
        </p:nvSpPr>
        <p:spPr>
          <a:xfrm>
            <a:off x="3889375" y="4250949"/>
            <a:ext cx="2930525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30" name="Рисунок 2"/>
          <p:cNvSpPr>
            <a:spLocks noGrp="1" noChangeAspect="1"/>
          </p:cNvSpPr>
          <p:nvPr>
            <p:ph type="pic" idx="21" hasCustomPrompt="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23" name="Текст 3"/>
          <p:cNvSpPr>
            <a:spLocks noGrp="1"/>
          </p:cNvSpPr>
          <p:nvPr>
            <p:ph type="body" sz="half" idx="19" hasCustomPrompt="1"/>
          </p:nvPr>
        </p:nvSpPr>
        <p:spPr>
          <a:xfrm>
            <a:off x="3888022" y="4827210"/>
            <a:ext cx="2934406" cy="659189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14" name="Текст 4"/>
          <p:cNvSpPr>
            <a:spLocks noGrp="1"/>
          </p:cNvSpPr>
          <p:nvPr>
            <p:ph type="body" sz="quarter" idx="13" hasCustomPrompt="1"/>
          </p:nvPr>
        </p:nvSpPr>
        <p:spPr>
          <a:xfrm>
            <a:off x="7124700" y="4250949"/>
            <a:ext cx="29321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31" name="Рисунок 2"/>
          <p:cNvSpPr>
            <a:spLocks noGrp="1" noChangeAspect="1"/>
          </p:cNvSpPr>
          <p:nvPr>
            <p:ph type="pic" idx="22" hasCustomPrompt="1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24" name="Текст 3"/>
          <p:cNvSpPr>
            <a:spLocks noGrp="1"/>
          </p:cNvSpPr>
          <p:nvPr>
            <p:ph type="body" sz="half" idx="20" hasCustomPrompt="1"/>
          </p:nvPr>
        </p:nvSpPr>
        <p:spPr>
          <a:xfrm>
            <a:off x="7124575" y="4827208"/>
            <a:ext cx="2935997" cy="659189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cxnSp>
        <p:nvCxnSpPr>
          <p:cNvPr id="17" name="Прямая соединительная линия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Прямая соединительная линия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884AEBC-DB61-45E8-9B5B-EEC8C1002B71}" type="datetime1">
              <a:rPr lang="ru-RU" noProof="0" smtClean="0"/>
              <a:t>25.04.2024</a:t>
            </a:fld>
            <a:endParaRPr lang="ru-RU" noProof="0"/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rtlCol="0"/>
          <a:lstStyle/>
          <a:p>
            <a:pPr rtl="0"/>
            <a:fld id="{D57F1E4F-1CFF-5643-939E-02111984F565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 anchorCtr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ECE816D-F44A-4FC7-A94C-B825C252044A}" type="datetime1">
              <a:rPr lang="ru-RU" noProof="0" smtClean="0"/>
              <a:t>25.04.2024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rtlCol="0"/>
          <a:lstStyle/>
          <a:p>
            <a:pPr rtl="0"/>
            <a:fld id="{D57F1E4F-1CFF-5643-939E-02111984F565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rtlCol="0" anchor="b" anchorCtr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 hasCustomPrompt="1"/>
          </p:nvPr>
        </p:nvSpPr>
        <p:spPr>
          <a:xfrm>
            <a:off x="652463" y="887414"/>
            <a:ext cx="7423149" cy="5368924"/>
          </a:xfrm>
        </p:spPr>
        <p:txBody>
          <a:bodyPr vert="eaVert"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DDCFD58-FCA6-4080-83B3-4CD3BB7EE667}" type="datetime1">
              <a:rPr lang="ru-RU" noProof="0" smtClean="0"/>
              <a:t>25.04.2024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rtlCol="0"/>
          <a:lstStyle/>
          <a:p>
            <a:pPr rtl="0"/>
            <a:fld id="{D57F1E4F-1CFF-5643-939E-02111984F565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7347704-1010-41B5-88E3-059ECEFFD6D8}" type="datetime1">
              <a:rPr lang="ru-RU" noProof="0" smtClean="0"/>
              <a:t>25.04.2024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rtlCol="0"/>
          <a:lstStyle/>
          <a:p>
            <a:pPr rtl="0"/>
            <a:fld id="{D57F1E4F-1CFF-5643-939E-02111984F565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rtlCol="0" anchor="b"/>
          <a:lstStyle>
            <a:lvl1pPr algn="l">
              <a:defRPr sz="4000" b="0" cap="none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1154955" y="4777381"/>
            <a:ext cx="8825658" cy="860400"/>
          </a:xfrm>
        </p:spPr>
        <p:txBody>
          <a:bodyPr rtlCol="0"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F777EC2-2CD7-421F-BE98-CB40717D37D4}" type="datetime1">
              <a:rPr lang="ru-RU" noProof="0" smtClean="0"/>
              <a:t>25.04.2024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rtlCol="0"/>
          <a:lstStyle/>
          <a:p>
            <a:pPr rtl="0"/>
            <a:fld id="{D57F1E4F-1CFF-5643-939E-02111984F565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 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 hasCustomPrompt="1"/>
          </p:nvPr>
        </p:nvSpPr>
        <p:spPr>
          <a:xfrm>
            <a:off x="1103312" y="2060575"/>
            <a:ext cx="4396339" cy="4195763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 hasCustomPrompt="1"/>
          </p:nvPr>
        </p:nvSpPr>
        <p:spPr>
          <a:xfrm>
            <a:off x="5654493" y="2056092"/>
            <a:ext cx="4396341" cy="4200245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F662315-7560-4016-80BF-9F309FEFFC43}" type="datetime1">
              <a:rPr lang="ru-RU" noProof="0" smtClean="0"/>
              <a:t>25.04.2024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rtlCol="0"/>
          <a:lstStyle/>
          <a:p>
            <a:pPr rtl="0"/>
            <a:fld id="{D57F1E4F-1CFF-5643-939E-02111984F565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 hasCustomPrompt="1"/>
          </p:nvPr>
        </p:nvSpPr>
        <p:spPr>
          <a:xfrm>
            <a:off x="1103313" y="1905000"/>
            <a:ext cx="4396338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 hasCustomPrompt="1"/>
          </p:nvPr>
        </p:nvSpPr>
        <p:spPr>
          <a:xfrm>
            <a:off x="1103312" y="2514600"/>
            <a:ext cx="4396339" cy="3741738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 hasCustomPrompt="1"/>
          </p:nvPr>
        </p:nvSpPr>
        <p:spPr>
          <a:xfrm>
            <a:off x="5654495" y="1905000"/>
            <a:ext cx="4396339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 hasCustomPrompt="1"/>
          </p:nvPr>
        </p:nvSpPr>
        <p:spPr>
          <a:xfrm>
            <a:off x="5654495" y="2514600"/>
            <a:ext cx="4396339" cy="3741738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56548D7-F054-4405-91C8-F71D18C5FA11}" type="datetime1">
              <a:rPr lang="ru-RU" noProof="0" smtClean="0"/>
              <a:t>25.04.2024</a:t>
            </a:fld>
            <a:endParaRPr lang="ru-RU" noProof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rtlCol="0"/>
          <a:lstStyle/>
          <a:p>
            <a:pPr rtl="0"/>
            <a:fld id="{D57F1E4F-1CFF-5643-939E-02111984F565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7" name="Дата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5381E7D-63A7-4849-85C5-F36772999714}" type="datetime1">
              <a:rPr lang="ru-RU" noProof="0" smtClean="0"/>
              <a:t>25.04.2024</a:t>
            </a:fld>
            <a:endParaRPr lang="ru-RU" noProof="0"/>
          </a:p>
        </p:txBody>
      </p:sp>
      <p:sp>
        <p:nvSpPr>
          <p:cNvPr id="5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rtlCol="0"/>
          <a:lstStyle/>
          <a:p>
            <a:pPr rtl="0"/>
            <a:fld id="{D57F1E4F-1CFF-5643-939E-02111984F565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Дата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4CB1776-FDC8-4BEB-8EEB-D4E267EF3821}" type="datetime1">
              <a:rPr lang="ru-RU" noProof="0" smtClean="0"/>
              <a:t>25.04.2024</a:t>
            </a:fld>
            <a:endParaRPr lang="ru-RU" noProof="0"/>
          </a:p>
        </p:txBody>
      </p:sp>
      <p:sp>
        <p:nvSpPr>
          <p:cNvPr id="5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6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rtlCol="0"/>
          <a:lstStyle/>
          <a:p>
            <a:pPr rtl="0"/>
            <a:fld id="{D57F1E4F-1CFF-5643-939E-02111984F565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rtlCol="0" anchor="b"/>
          <a:lstStyle>
            <a:lvl1pPr algn="l">
              <a:defRPr sz="2400" b="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 hasCustomPrompt="1"/>
          </p:nvPr>
        </p:nvSpPr>
        <p:spPr>
          <a:xfrm>
            <a:off x="4784616" y="1447800"/>
            <a:ext cx="5195997" cy="4572000"/>
          </a:xfrm>
        </p:spPr>
        <p:txBody>
          <a:bodyPr rtlCol="0"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3129280"/>
            <a:ext cx="3401063" cy="2895599"/>
          </a:xfrm>
        </p:spPr>
        <p:txBody>
          <a:bodyPr rtlCol="0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7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F676EE8-8544-4925-AE90-67F2A59DFAC8}" type="datetime1">
              <a:rPr lang="ru-RU" noProof="0" smtClean="0"/>
              <a:t>25.04.2024</a:t>
            </a:fld>
            <a:endParaRPr lang="ru-RU" noProof="0"/>
          </a:p>
        </p:txBody>
      </p:sp>
      <p:sp>
        <p:nvSpPr>
          <p:cNvPr id="5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rtlCol="0" anchor="b">
            <a:normAutofit/>
          </a:bodyPr>
          <a:lstStyle>
            <a:lvl1pPr algn="l">
              <a:defRPr sz="3600" b="0"/>
            </a:lvl1pPr>
          </a:lstStyle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Рисунок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ru-RU" noProof="0"/>
              <a:t>Щелкните значок, чтобы добавить фото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3657600"/>
            <a:ext cx="5084979" cy="1371600"/>
          </a:xfrm>
        </p:spPr>
        <p:txBody>
          <a:bodyPr rtlCol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CC3ABE7-FE56-4181-8A25-376664A16C2B}" type="datetime1">
              <a:rPr lang="ru-RU" noProof="0" smtClean="0"/>
              <a:t>25.04.2024</a:t>
            </a:fld>
            <a:endParaRPr lang="ru-RU" noProof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ru-RU" noProof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rtlCol="0"/>
          <a:lstStyle/>
          <a:p>
            <a:pPr rtl="0"/>
            <a:fld id="{D57F1E4F-1CFF-5643-939E-02111984F565}" type="slidenum">
              <a:rPr lang="ru-RU" noProof="0" smtClean="0"/>
              <a:t>‹#›</a:t>
            </a:fld>
            <a:endParaRPr lang="ru-RU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Овал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Рисунок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rtl="0"/>
            <a:r>
              <a:rPr lang="ru-RU" noProof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ru-RU" noProof="0"/>
              <a:t>Щелкните, чтобы изменить стили текста образца слайда</a:t>
            </a:r>
          </a:p>
          <a:p>
            <a:pPr lvl="1" rtl="0"/>
            <a:r>
              <a:rPr lang="ru-RU" noProof="0"/>
              <a:t>Второй уровень</a:t>
            </a:r>
          </a:p>
          <a:p>
            <a:pPr lvl="2" rtl="0"/>
            <a:r>
              <a:rPr lang="ru-RU" noProof="0"/>
              <a:t>Третий уровень</a:t>
            </a:r>
          </a:p>
          <a:p>
            <a:pPr lvl="3" rtl="0"/>
            <a:r>
              <a:rPr lang="ru-RU" noProof="0"/>
              <a:t>Четвертый уровень</a:t>
            </a:r>
          </a:p>
          <a:p>
            <a:pPr lvl="4" rtl="0"/>
            <a:r>
              <a:rPr lang="ru-RU" noProof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 rtl="0"/>
            <a:fld id="{5CFE1929-0518-4D8C-8BAB-83CE5F06882B}" type="datetime1">
              <a:rPr lang="ru-RU" noProof="0" smtClean="0"/>
              <a:t>25.04.2024</a:t>
            </a:fld>
            <a:endParaRPr lang="ru-RU" noProof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 rtl="0"/>
            <a:endParaRPr lang="ru-RU" noProof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cyberprog.ru/prichiny-sozdaniya-sajtov.html" TargetMode="External"/><Relationship Id="rId4" Type="http://schemas.openxmlformats.org/officeDocument/2006/relationships/image" Target="../media/image6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9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simplesolutions.uz/services/korporativnyy-sayt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4511EBC-2F3C-446D-867B-7DC328517A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837473B0-CC2E-450A-ABE3-18F120FF3D39}">
                <a1611:picAttrSrcUrl xmlns:a1611="http://schemas.microsoft.com/office/drawing/2016/11/main" r:id="rId5"/>
              </a:ext>
            </a:extLst>
          </a:blip>
          <a:srcRect l="13458" r="13458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30D32A-359B-41BB-9746-2CF3A21EEF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9877" y="3429000"/>
            <a:ext cx="6559420" cy="2234611"/>
          </a:xfrm>
        </p:spPr>
        <p:txBody>
          <a:bodyPr rtlCol="0">
            <a:normAutofit fontScale="90000"/>
          </a:bodyPr>
          <a:lstStyle/>
          <a:p>
            <a:pPr rtl="0"/>
            <a:r>
              <a:rPr lang="ru-RU" b="1" noProof="1">
                <a:solidFill>
                  <a:schemeClr val="bg1"/>
                </a:solidFill>
              </a:rPr>
              <a:t>Сайт-</a:t>
            </a:r>
            <a:br>
              <a:rPr lang="ru-RU" b="1" noProof="1">
                <a:solidFill>
                  <a:schemeClr val="bg1"/>
                </a:solidFill>
              </a:rPr>
            </a:br>
            <a:r>
              <a:rPr lang="ru-RU" b="1" noProof="1">
                <a:solidFill>
                  <a:schemeClr val="bg1"/>
                </a:solidFill>
              </a:rPr>
              <a:t>портфолио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4CA222A-88BC-48F4-9AE8-2115B7D1E6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1309" y="6163064"/>
            <a:ext cx="3060977" cy="452340"/>
          </a:xfrm>
        </p:spPr>
        <p:txBody>
          <a:bodyPr rtlCol="0">
            <a:normAutofit/>
          </a:bodyPr>
          <a:lstStyle/>
          <a:p>
            <a:r>
              <a:rPr lang="ru-RU" sz="2000" dirty="0" err="1">
                <a:solidFill>
                  <a:schemeClr val="bg1"/>
                </a:solidFill>
                <a:latin typeface="Bahnschrift SemiCondensed" panose="020B0502040204020203" pitchFamily="34" charset="0"/>
              </a:rPr>
              <a:t>Корыткина</a:t>
            </a:r>
            <a:r>
              <a:rPr lang="ru-RU" sz="20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 Екатерина</a:t>
            </a: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318E9D62-7BA3-4D5E-8915-0D0E8661E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000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CC4174D3-6B10-409E-9110-EEBEAA7E38C0}"/>
              </a:ext>
            </a:extLst>
          </p:cNvPr>
          <p:cNvSpPr txBox="1">
            <a:spLocks/>
          </p:cNvSpPr>
          <p:nvPr/>
        </p:nvSpPr>
        <p:spPr>
          <a:xfrm>
            <a:off x="650668" y="629266"/>
            <a:ext cx="4802031" cy="16419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b="1"/>
              <a:t>Идея проекта</a:t>
            </a:r>
            <a:endParaRPr lang="ru-RU" b="1" noProof="1"/>
          </a:p>
        </p:txBody>
      </p:sp>
      <p:graphicFrame>
        <p:nvGraphicFramePr>
          <p:cNvPr id="5" name="Объект 3" descr="Графический элемент SmartArt">
            <a:extLst>
              <a:ext uri="{FF2B5EF4-FFF2-40B4-BE49-F238E27FC236}">
                <a16:creationId xmlns:a16="http://schemas.microsoft.com/office/drawing/2014/main" id="{C881A426-2B90-41D4-8B71-F9600C3FCE8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53257012"/>
              </p:ext>
            </p:extLst>
          </p:nvPr>
        </p:nvGraphicFramePr>
        <p:xfrm>
          <a:off x="226719" y="2039213"/>
          <a:ext cx="4515606" cy="38099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Рисунок 6" descr="Изображение выглядит как текст, снимок экрана,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F6500DD5-C745-ED2E-535E-965B4D26F4A8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1896" t="35897" r="22338"/>
          <a:stretch/>
        </p:blipFill>
        <p:spPr>
          <a:xfrm>
            <a:off x="5166274" y="2039214"/>
            <a:ext cx="6799007" cy="380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412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9BCB68-1918-6D94-5FA9-00F95FFA0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400" b="1" dirty="0"/>
              <a:t>Сайт содержит:</a:t>
            </a:r>
            <a:endParaRPr lang="ru-RU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1DA2CAA-509C-C297-3D35-4C7589660A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1727499"/>
            <a:ext cx="10442577" cy="4677783"/>
          </a:xfrm>
        </p:spPr>
        <p:txBody>
          <a:bodyPr/>
          <a:lstStyle/>
          <a:p>
            <a:r>
              <a:rPr lang="ru-RU" sz="2400" dirty="0"/>
              <a:t>Информацию о себе</a:t>
            </a:r>
          </a:p>
          <a:p>
            <a:r>
              <a:rPr lang="ru-RU" sz="2400" dirty="0"/>
              <a:t>Информацию о дополнительном образовании</a:t>
            </a:r>
          </a:p>
          <a:p>
            <a:r>
              <a:rPr lang="ru-RU" sz="2400" dirty="0"/>
              <a:t>Информацию о моих проектах </a:t>
            </a:r>
          </a:p>
          <a:p>
            <a:r>
              <a:rPr lang="ru-RU" sz="2400" dirty="0"/>
              <a:t>Форму авторизации</a:t>
            </a:r>
          </a:p>
          <a:p>
            <a:r>
              <a:rPr lang="ru-RU" sz="2400" dirty="0"/>
              <a:t>Информацию о моих хобби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81207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DF003F-2254-153C-8EB6-243BFB89C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Возможность дальнейшего улучшения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D73284C-37F2-B7AB-F2ED-A134CCFD73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205" y="2633023"/>
            <a:ext cx="7706605" cy="4195481"/>
          </a:xfrm>
        </p:spPr>
        <p:txBody>
          <a:bodyPr/>
          <a:lstStyle/>
          <a:p>
            <a:r>
              <a:rPr lang="ru-RU" sz="2400" dirty="0"/>
              <a:t>Загрузить все проекты на </a:t>
            </a:r>
            <a:r>
              <a:rPr lang="en-US" sz="2400" dirty="0" err="1"/>
              <a:t>github</a:t>
            </a:r>
            <a:r>
              <a:rPr lang="ru-RU" sz="2400" dirty="0"/>
              <a:t>.</a:t>
            </a:r>
            <a:r>
              <a:rPr lang="en-US" sz="2400" dirty="0"/>
              <a:t>com </a:t>
            </a:r>
            <a:r>
              <a:rPr lang="ru-RU" sz="2400" dirty="0"/>
              <a:t>и добавить ссылки на сайт</a:t>
            </a:r>
          </a:p>
          <a:p>
            <a:r>
              <a:rPr lang="ru-RU" sz="2400" dirty="0"/>
              <a:t>Добавить функцию обратной связи</a:t>
            </a:r>
          </a:p>
          <a:p>
            <a:r>
              <a:rPr lang="ru-RU" sz="2400" dirty="0"/>
              <a:t>Добавить блог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5" name="Рисунок 4" descr="Изображение выглядит как Графика, круг, Шрифт, логотип&#10;&#10;Автоматически созданное описание">
            <a:extLst>
              <a:ext uri="{FF2B5EF4-FFF2-40B4-BE49-F238E27FC236}">
                <a16:creationId xmlns:a16="http://schemas.microsoft.com/office/drawing/2014/main" id="{A28886EE-ED03-4EE1-9257-25D35AA56A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8810" y="2091812"/>
            <a:ext cx="3173361" cy="3173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190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Заголовок 11">
            <a:extLst>
              <a:ext uri="{FF2B5EF4-FFF2-40B4-BE49-F238E27FC236}">
                <a16:creationId xmlns:a16="http://schemas.microsoft.com/office/drawing/2014/main" id="{970C361B-D32E-42E0-A41E-86C3D9AC8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034" y="1925320"/>
            <a:ext cx="3417046" cy="3561080"/>
          </a:xfrm>
        </p:spPr>
        <p:txBody>
          <a:bodyPr rtlCol="0" anchor="b">
            <a:normAutofit/>
          </a:bodyPr>
          <a:lstStyle/>
          <a:p>
            <a:pPr rtl="0"/>
            <a:r>
              <a:rPr lang="ru-RU" sz="3600" b="1" noProof="1"/>
              <a:t>Спасибо за внимание!</a:t>
            </a: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6D363037-1741-4470-A023-883E2FFD584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644" r="7464" b="-2"/>
          <a:stretch/>
        </p:blipFill>
        <p:spPr>
          <a:xfrm flipH="1">
            <a:off x="4183308" y="2197"/>
            <a:ext cx="7483658" cy="658493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107679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0521681_TF78884036_Win32" id="{B7D8212D-605F-4A7B-9D3C-911AF4B63014}" vid="{5D4DFC37-529B-4569-B103-3AA21106E58C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D16958A-754B-4396-9457-FD7A427A37D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48C88F1-1664-415F-AFCE-F6CF4580981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CC30393A-FEC6-4A44-9E4A-6EA49F1F7D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Цифровое оформление</Template>
  <TotalTime>244</TotalTime>
  <Words>71</Words>
  <Application>Microsoft Office PowerPoint</Application>
  <PresentationFormat>Широкоэкранный</PresentationFormat>
  <Paragraphs>19</Paragraphs>
  <Slides>5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0" baseType="lpstr">
      <vt:lpstr>Bahnschrift SemiCondensed</vt:lpstr>
      <vt:lpstr>Calibri</vt:lpstr>
      <vt:lpstr>Century Gothic</vt:lpstr>
      <vt:lpstr>Wingdings 3</vt:lpstr>
      <vt:lpstr>Ион</vt:lpstr>
      <vt:lpstr>Сайт- портфолио</vt:lpstr>
      <vt:lpstr>Презентация PowerPoint</vt:lpstr>
      <vt:lpstr>Сайт содержит:</vt:lpstr>
      <vt:lpstr>Возможность дальнейшего улучшения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Калькулятор калорий</dc:title>
  <dc:creator>Anna Filonova</dc:creator>
  <cp:lastModifiedBy>Anna Filonova</cp:lastModifiedBy>
  <cp:revision>6</cp:revision>
  <dcterms:created xsi:type="dcterms:W3CDTF">2023-11-17T16:46:29Z</dcterms:created>
  <dcterms:modified xsi:type="dcterms:W3CDTF">2024-04-25T20:44:52Z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