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SB Works – Freelancing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Full-Stack Web Application for Freelancers and Clients</a:t>
            </a:r>
          </a:p>
          <a:p>
            <a:r>
              <a:t>SmartInternz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Unit Testing – Jest (JS)</a:t>
            </a:r>
          </a:p>
          <a:p>
            <a:r>
              <a:t>• Integration Testing – API/route level</a:t>
            </a:r>
          </a:p>
          <a:p>
            <a:r>
              <a:t>• System/UAT Testing – Functional validation</a:t>
            </a:r>
          </a:p>
          <a:p>
            <a:r>
              <a:t>• Performance &amp; Security – JMeter, Postman</a:t>
            </a:r>
          </a:p>
          <a:p>
            <a:r>
              <a:t>• CI/CD – GitHub Actions or Jenkins integration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Known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 hallucinations or bias in generated responses</a:t>
            </a:r>
          </a:p>
          <a:p>
            <a:r>
              <a:t>• Limited reasoning or outdated training data</a:t>
            </a:r>
          </a:p>
          <a:p>
            <a:r>
              <a:t>• Prompt sensitivity affecting output consistency</a:t>
            </a:r>
          </a:p>
          <a:p>
            <a:r>
              <a:t>• Requires developer verification of critical info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AI-Based Matching System</a:t>
            </a:r>
          </a:p>
          <a:p>
            <a:r>
              <a:t>• Skill Certifications Integration</a:t>
            </a:r>
          </a:p>
          <a:p>
            <a:r>
              <a:t>• Freelancer Portfolio Upgrades</a:t>
            </a:r>
          </a:p>
          <a:p>
            <a:r>
              <a:t>• Built-in Project Management Tools</a:t>
            </a:r>
          </a:p>
          <a:p>
            <a:r>
              <a:t>• Financial/Tax Management Dashboard</a:t>
            </a:r>
          </a:p>
          <a:p>
            <a:r>
              <a:t>• Community Forums &amp; Learning Hub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SB Works enables seamless interaction between clients and freelancers through:</a:t>
            </a:r>
          </a:p>
          <a:p>
            <a:r>
              <a:t>- Scalable MERN Stack architecture</a:t>
            </a:r>
          </a:p>
          <a:p>
            <a:r>
              <a:t>- Secure authentication &amp; admin control</a:t>
            </a:r>
          </a:p>
          <a:p>
            <a:r>
              <a:t>- Real-time collaboration and feedback system</a:t>
            </a:r>
          </a:p>
          <a:p>
            <a:r>
              <a:t>It lays a strong foundation for a scalable freelance marketplace.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Project GitHub (insert your repo link)</a:t>
            </a:r>
          </a:p>
          <a:p>
            <a:r>
              <a:t>• React.js, Node.js, Express.js, MongoDB</a:t>
            </a:r>
          </a:p>
          <a:p>
            <a:r>
              <a:t>• JWT Documentation</a:t>
            </a:r>
          </a:p>
          <a:p>
            <a:r>
              <a:t>• SmartInternz Guidelines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Mukthapuram Kavya – Frontend Developer (React.js, Bootstrap)</a:t>
            </a:r>
          </a:p>
          <a:p>
            <a:r>
              <a:t>Vaishnavi Bobburi – Backend Developer (Node.js, Express.js)</a:t>
            </a:r>
          </a:p>
          <a:p>
            <a:r>
              <a:t>K Pujitha – Database Designer (MongoDB)</a:t>
            </a:r>
          </a:p>
          <a:p>
            <a:r>
              <a:t>K Katyaeni – UI/UX Designer &amp; Testing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Traditional freelance platforms often lack real-time collaboration, secure communication, and admin supervision.</a:t>
            </a:r>
          </a:p>
          <a:p>
            <a:r>
              <a:t>There’s a need for a centralized system ensuring trust, usability, and end-to-end project handling.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develop a secure, feature-rich freelancing platform that:</a:t>
            </a:r>
          </a:p>
          <a:p>
            <a:r>
              <a:t>- Connects clients with skilled freelancers</a:t>
            </a:r>
          </a:p>
          <a:p>
            <a:r>
              <a:t>- Manages bidding and project tracking</a:t>
            </a:r>
          </a:p>
          <a:p>
            <a:r>
              <a:t>- Supports real-time chat and admin control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Role-based Login (Client, Freelancer, Admin)</a:t>
            </a:r>
          </a:p>
          <a:p>
            <a:r>
              <a:t>• Project Posting &amp; Bidding System</a:t>
            </a:r>
          </a:p>
          <a:p>
            <a:r>
              <a:t>• Secure JWT Authentication</a:t>
            </a:r>
          </a:p>
          <a:p>
            <a:r>
              <a:t>• In-app Messaging &amp; Notifications</a:t>
            </a:r>
          </a:p>
          <a:p>
            <a:r>
              <a:t>• Feedback &amp; Review System</a:t>
            </a:r>
          </a:p>
          <a:p>
            <a:r>
              <a:t>• Admin Dashboard for Oversight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Frontend: React.js + Bootstrap/Material UI</a:t>
            </a:r>
          </a:p>
          <a:p>
            <a:r>
              <a:t>• Backend: Node.js + Express.js (RESTful APIs)</a:t>
            </a:r>
          </a:p>
          <a:p>
            <a:r>
              <a:t>• Database: MongoDB (Mongoose ORM)</a:t>
            </a:r>
          </a:p>
          <a:p>
            <a:r>
              <a:t>• Authentication: JWT-based login &amp; role validation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Client (Frontend): components/, pages/, services/, App.js</a:t>
            </a:r>
          </a:p>
          <a:p>
            <a:r>
              <a:t>Server (Backend): controllers/, routes/, models/, middleware/, config/, server.js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Documentation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POST /api/auth/login</a:t>
            </a:r>
          </a:p>
          <a:p>
            <a:r>
              <a:t>Request: { "email": "user@example.com", "password": "123456" }</a:t>
            </a:r>
          </a:p>
          <a:p>
            <a:r>
              <a:t>Response: { "token": "JWT_TOKEN", "user": { "id": "123", "role": "freelancer" } 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Interface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Freelancer Profile Page</a:t>
            </a:r>
          </a:p>
          <a:p>
            <a:r>
              <a:t>• Project Posting Form</a:t>
            </a:r>
          </a:p>
          <a:p>
            <a:r>
              <a:t>• Proposal Submission</a:t>
            </a:r>
          </a:p>
          <a:p>
            <a:r>
              <a:t>• Search Filters (Skills, Rates, Experience)</a:t>
            </a:r>
          </a:p>
          <a:p>
            <a:r>
              <a:t>• In-platform Chat Window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