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58" r:id="rId4"/>
    <p:sldId id="261" r:id="rId5"/>
    <p:sldId id="260" r:id="rId6"/>
    <p:sldId id="262" r:id="rId7"/>
    <p:sldId id="270" r:id="rId8"/>
    <p:sldId id="271" r:id="rId9"/>
    <p:sldId id="272" r:id="rId10"/>
    <p:sldId id="275" r:id="rId11"/>
    <p:sldId id="273" r:id="rId12"/>
    <p:sldId id="274"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915" autoAdjust="0"/>
  </p:normalViewPr>
  <p:slideViewPr>
    <p:cSldViewPr snapToGrid="0">
      <p:cViewPr>
        <p:scale>
          <a:sx n="90" d="100"/>
          <a:sy n="90" d="100"/>
        </p:scale>
        <p:origin x="-398" y="-3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FAC66AC1-5CFF-4189-8876-772D95E33E5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C66AC1-5CFF-4189-8876-772D95E33E5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C66AC1-5CFF-4189-8876-772D95E33E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2153393-84FA-4663-AD3E-12FB8AD62BAF}" type="datetimeFigureOut">
              <a:rPr lang="en-IN" smtClean="0"/>
              <a:pPr/>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FAC66AC1-5CFF-4189-8876-772D95E33E53}"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2153393-84FA-4663-AD3E-12FB8AD62BAF}" type="datetimeFigureOut">
              <a:rPr lang="en-IN" smtClean="0"/>
              <a:pPr/>
              <a:t>13-12-2022</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C66AC1-5CFF-4189-8876-772D95E33E53}"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6B6673-4750-AEFE-FB7D-3237FB8B690A}"/>
              </a:ext>
            </a:extLst>
          </p:cNvPr>
          <p:cNvSpPr>
            <a:spLocks noGrp="1"/>
          </p:cNvSpPr>
          <p:nvPr>
            <p:ph type="ctrTitle"/>
          </p:nvPr>
        </p:nvSpPr>
        <p:spPr>
          <a:xfrm>
            <a:off x="1524000" y="621103"/>
            <a:ext cx="9144000" cy="1393964"/>
          </a:xfrm>
        </p:spPr>
        <p:txBody>
          <a:bodyPr/>
          <a:lstStyle/>
          <a:p>
            <a:r>
              <a:rPr lang="en-IN" dirty="0" smtClean="0"/>
              <a:t>Hospital Management System</a:t>
            </a:r>
            <a:endParaRPr lang="en-IN" dirty="0"/>
          </a:p>
        </p:txBody>
      </p:sp>
      <p:sp>
        <p:nvSpPr>
          <p:cNvPr id="3" name="Subtitle 2">
            <a:extLst>
              <a:ext uri="{FF2B5EF4-FFF2-40B4-BE49-F238E27FC236}">
                <a16:creationId xmlns:a16="http://schemas.microsoft.com/office/drawing/2014/main" xmlns="" id="{FE80180F-4C41-107C-B2A8-11401C963385}"/>
              </a:ext>
            </a:extLst>
          </p:cNvPr>
          <p:cNvSpPr>
            <a:spLocks noGrp="1"/>
          </p:cNvSpPr>
          <p:nvPr>
            <p:ph type="subTitle" idx="1"/>
          </p:nvPr>
        </p:nvSpPr>
        <p:spPr>
          <a:xfrm>
            <a:off x="1524000" y="2872597"/>
            <a:ext cx="9144000" cy="2622270"/>
          </a:xfrm>
        </p:spPr>
        <p:txBody>
          <a:bodyPr>
            <a:normAutofit/>
          </a:bodyPr>
          <a:lstStyle/>
          <a:p>
            <a:r>
              <a:rPr lang="en-IN" dirty="0" smtClean="0"/>
              <a:t>	        Sri Vidya veggalapu  EBEON0722630563</a:t>
            </a:r>
          </a:p>
          <a:p>
            <a:r>
              <a:rPr lang="en-IN" dirty="0" smtClean="0"/>
              <a:t>                      Katyayani Kommoju EBEON0722629133</a:t>
            </a:r>
          </a:p>
          <a:p>
            <a:r>
              <a:rPr lang="en-IN" dirty="0" smtClean="0"/>
              <a:t>        	  K  Asha Nandini EBEON0722628531</a:t>
            </a:r>
          </a:p>
          <a:p>
            <a:r>
              <a:rPr lang="en-IN" dirty="0" smtClean="0"/>
              <a:t>             Vedita Mhatre EBEON0722627266</a:t>
            </a:r>
          </a:p>
          <a:p>
            <a:pPr algn="just"/>
            <a:r>
              <a:rPr lang="en-IN" dirty="0" smtClean="0"/>
              <a:t>		              		 Triveni</a:t>
            </a:r>
          </a:p>
          <a:p>
            <a:endParaRPr lang="en-IN" dirty="0" smtClean="0"/>
          </a:p>
        </p:txBody>
      </p:sp>
      <p:sp>
        <p:nvSpPr>
          <p:cNvPr id="5" name="TextBox 4">
            <a:extLst>
              <a:ext uri="{FF2B5EF4-FFF2-40B4-BE49-F238E27FC236}">
                <a16:creationId xmlns:a16="http://schemas.microsoft.com/office/drawing/2014/main" xmlns="" id="{4E3346D7-404C-D730-E035-01F235E43E97}"/>
              </a:ext>
            </a:extLst>
          </p:cNvPr>
          <p:cNvSpPr txBox="1"/>
          <p:nvPr/>
        </p:nvSpPr>
        <p:spPr>
          <a:xfrm>
            <a:off x="9758527" y="5963120"/>
            <a:ext cx="1936131" cy="646331"/>
          </a:xfrm>
          <a:prstGeom prst="rect">
            <a:avLst/>
          </a:prstGeom>
          <a:noFill/>
        </p:spPr>
        <p:txBody>
          <a:bodyPr wrap="square">
            <a:spAutoFit/>
          </a:bodyPr>
          <a:lstStyle/>
          <a:p>
            <a:r>
              <a:rPr lang="en-IN" dirty="0"/>
              <a:t>Guided </a:t>
            </a:r>
            <a:r>
              <a:rPr lang="en-IN" dirty="0" smtClean="0"/>
              <a:t>by</a:t>
            </a:r>
          </a:p>
          <a:p>
            <a:r>
              <a:rPr lang="en-IN" dirty="0" smtClean="0"/>
              <a:t>Varadharajan A</a:t>
            </a:r>
            <a:endParaRPr lang="en-IN" dirty="0"/>
          </a:p>
        </p:txBody>
      </p:sp>
    </p:spTree>
    <p:extLst>
      <p:ext uri="{BB962C8B-B14F-4D97-AF65-F5344CB8AC3E}">
        <p14:creationId xmlns:p14="http://schemas.microsoft.com/office/powerpoint/2010/main" xmlns="" val="248901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141719-E99C-63E0-4F0A-D3861A12D480}"/>
              </a:ext>
            </a:extLst>
          </p:cNvPr>
          <p:cNvSpPr>
            <a:spLocks noGrp="1"/>
          </p:cNvSpPr>
          <p:nvPr>
            <p:ph type="title"/>
          </p:nvPr>
        </p:nvSpPr>
        <p:spPr>
          <a:xfrm>
            <a:off x="838200" y="365125"/>
            <a:ext cx="10515600" cy="1082675"/>
          </a:xfrm>
        </p:spPr>
        <p:txBody>
          <a:bodyPr/>
          <a:lstStyle/>
          <a:p>
            <a:r>
              <a:rPr lang="en-IN" dirty="0"/>
              <a:t>Testing </a:t>
            </a:r>
          </a:p>
        </p:txBody>
      </p:sp>
      <p:graphicFrame>
        <p:nvGraphicFramePr>
          <p:cNvPr id="4" name="Content Placeholder 3"/>
          <p:cNvGraphicFramePr>
            <a:graphicFrameLocks noGrp="1"/>
          </p:cNvGraphicFramePr>
          <p:nvPr>
            <p:ph idx="1"/>
          </p:nvPr>
        </p:nvGraphicFramePr>
        <p:xfrm>
          <a:off x="999068" y="1452878"/>
          <a:ext cx="9826665" cy="4913301"/>
        </p:xfrm>
        <a:graphic>
          <a:graphicData uri="http://schemas.openxmlformats.org/drawingml/2006/table">
            <a:tbl>
              <a:tblPr firstRow="1" bandRow="1">
                <a:tableStyleId>{5C22544A-7EE6-4342-B048-85BDC9FD1C3A}</a:tableStyleId>
              </a:tblPr>
              <a:tblGrid>
                <a:gridCol w="3131902"/>
                <a:gridCol w="4140963"/>
                <a:gridCol w="2553800"/>
              </a:tblGrid>
              <a:tr h="351783">
                <a:tc>
                  <a:txBody>
                    <a:bodyPr/>
                    <a:lstStyle/>
                    <a:p>
                      <a:r>
                        <a:rPr lang="en-US" dirty="0" smtClean="0"/>
                        <a:t>Testing Module</a:t>
                      </a:r>
                      <a:endParaRPr lang="en-US" dirty="0"/>
                    </a:p>
                  </a:txBody>
                  <a:tcPr/>
                </a:tc>
                <a:tc>
                  <a:txBody>
                    <a:bodyPr/>
                    <a:lstStyle/>
                    <a:p>
                      <a:r>
                        <a:rPr lang="en-US" dirty="0" smtClean="0"/>
                        <a:t>Expected Result</a:t>
                      </a:r>
                      <a:endParaRPr lang="en-US" dirty="0"/>
                    </a:p>
                  </a:txBody>
                  <a:tcPr/>
                </a:tc>
                <a:tc>
                  <a:txBody>
                    <a:bodyPr/>
                    <a:lstStyle/>
                    <a:p>
                      <a:r>
                        <a:rPr lang="en-US" dirty="0" smtClean="0"/>
                        <a:t>Pass/Fail</a:t>
                      </a:r>
                      <a:endParaRPr lang="en-US" dirty="0"/>
                    </a:p>
                  </a:txBody>
                  <a:tcPr/>
                </a:tc>
              </a:tr>
              <a:tr h="351783">
                <a:tc>
                  <a:txBody>
                    <a:bodyPr/>
                    <a:lstStyle/>
                    <a:p>
                      <a:r>
                        <a:rPr lang="en-US" dirty="0" smtClean="0"/>
                        <a:t>1.Add Doctor</a:t>
                      </a:r>
                      <a:endParaRPr lang="en-US" dirty="0"/>
                    </a:p>
                  </a:txBody>
                  <a:tcPr/>
                </a:tc>
                <a:tc>
                  <a:txBody>
                    <a:bodyPr/>
                    <a:lstStyle/>
                    <a:p>
                      <a:r>
                        <a:rPr lang="en-US" dirty="0" smtClean="0"/>
                        <a:t>Admin/Doctor</a:t>
                      </a:r>
                      <a:r>
                        <a:rPr lang="en-US" baseline="0" dirty="0" smtClean="0"/>
                        <a:t> can add doctors</a:t>
                      </a:r>
                      <a:endParaRPr lang="en-US" dirty="0"/>
                    </a:p>
                  </a:txBody>
                  <a:tcPr/>
                </a:tc>
                <a:tc>
                  <a:txBody>
                    <a:bodyPr/>
                    <a:lstStyle/>
                    <a:p>
                      <a:r>
                        <a:rPr lang="en-US" dirty="0" smtClean="0"/>
                        <a:t>Pass</a:t>
                      </a:r>
                      <a:endParaRPr lang="en-US" dirty="0"/>
                    </a:p>
                  </a:txBody>
                  <a:tcPr/>
                </a:tc>
              </a:tr>
              <a:tr h="615621">
                <a:tc>
                  <a:txBody>
                    <a:bodyPr/>
                    <a:lstStyle/>
                    <a:p>
                      <a:r>
                        <a:rPr lang="en-US" dirty="0" smtClean="0"/>
                        <a:t>2. View Doctor</a:t>
                      </a:r>
                      <a:endParaRPr lang="en-US" dirty="0"/>
                    </a:p>
                  </a:txBody>
                  <a:tcPr/>
                </a:tc>
                <a:tc>
                  <a:txBody>
                    <a:bodyPr/>
                    <a:lstStyle/>
                    <a:p>
                      <a:r>
                        <a:rPr lang="en-US" dirty="0" smtClean="0"/>
                        <a:t>Users can view the list of doctor’s list</a:t>
                      </a:r>
                      <a:endParaRPr lang="en-US" dirty="0"/>
                    </a:p>
                  </a:txBody>
                  <a:tcPr/>
                </a:tc>
                <a:tc>
                  <a:txBody>
                    <a:bodyPr/>
                    <a:lstStyle/>
                    <a:p>
                      <a:r>
                        <a:rPr lang="en-US" dirty="0" smtClean="0"/>
                        <a:t>Pass</a:t>
                      </a:r>
                      <a:endParaRPr lang="en-US" dirty="0"/>
                    </a:p>
                  </a:txBody>
                  <a:tcPr/>
                </a:tc>
              </a:tr>
              <a:tr h="615621">
                <a:tc>
                  <a:txBody>
                    <a:bodyPr/>
                    <a:lstStyle/>
                    <a:p>
                      <a:r>
                        <a:rPr lang="en-US" dirty="0" smtClean="0"/>
                        <a:t>3.Update</a:t>
                      </a:r>
                      <a:r>
                        <a:rPr lang="en-US" baseline="0" dirty="0" smtClean="0"/>
                        <a:t> Doctor</a:t>
                      </a:r>
                      <a:endParaRPr lang="en-US" dirty="0"/>
                    </a:p>
                  </a:txBody>
                  <a:tcPr/>
                </a:tc>
                <a:tc>
                  <a:txBody>
                    <a:bodyPr/>
                    <a:lstStyle/>
                    <a:p>
                      <a:r>
                        <a:rPr lang="en-US" dirty="0" smtClean="0"/>
                        <a:t>Admin/Doctor</a:t>
                      </a:r>
                      <a:r>
                        <a:rPr lang="en-US" baseline="0" dirty="0" smtClean="0"/>
                        <a:t> can update the doctors</a:t>
                      </a:r>
                      <a:endParaRPr lang="en-US" dirty="0"/>
                    </a:p>
                  </a:txBody>
                  <a:tcPr/>
                </a:tc>
                <a:tc>
                  <a:txBody>
                    <a:bodyPr/>
                    <a:lstStyle/>
                    <a:p>
                      <a:r>
                        <a:rPr lang="en-US" dirty="0" smtClean="0"/>
                        <a:t>Pass</a:t>
                      </a:r>
                    </a:p>
                    <a:p>
                      <a:endParaRPr lang="en-US" dirty="0" smtClean="0"/>
                    </a:p>
                  </a:txBody>
                  <a:tcPr/>
                </a:tc>
              </a:tr>
              <a:tr h="556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 Delete Doctor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Admin/Doctor</a:t>
                      </a:r>
                      <a:r>
                        <a:rPr lang="en-US" baseline="0" dirty="0" smtClean="0"/>
                        <a:t> can delete the doctors</a:t>
                      </a:r>
                      <a:endParaRPr lang="en-US" dirty="0" smtClean="0"/>
                    </a:p>
                    <a:p>
                      <a:endParaRPr lang="en-US" dirty="0"/>
                    </a:p>
                  </a:txBody>
                  <a:tcPr/>
                </a:tc>
                <a:tc>
                  <a:txBody>
                    <a:bodyPr/>
                    <a:lstStyle/>
                    <a:p>
                      <a:r>
                        <a:rPr lang="en-US" dirty="0" smtClean="0"/>
                        <a:t>Pass</a:t>
                      </a:r>
                    </a:p>
                  </a:txBody>
                  <a:tcPr/>
                </a:tc>
              </a:tr>
              <a:tr h="351783">
                <a:tc>
                  <a:txBody>
                    <a:bodyPr/>
                    <a:lstStyle/>
                    <a:p>
                      <a:pPr algn="just"/>
                      <a:r>
                        <a:rPr lang="en-US" dirty="0" smtClean="0"/>
                        <a:t>4. Add</a:t>
                      </a:r>
                      <a:r>
                        <a:rPr lang="en-US" baseline="0" dirty="0" smtClean="0"/>
                        <a:t> Patient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Admin/Doctor can add patients</a:t>
                      </a:r>
                      <a:r>
                        <a:rPr lang="en-US" baseline="0" dirty="0" smtClean="0"/>
                        <a:t> </a:t>
                      </a:r>
                      <a:endParaRPr lang="en-US" dirty="0" smtClean="0"/>
                    </a:p>
                  </a:txBody>
                  <a:tcPr/>
                </a:tc>
                <a:tc>
                  <a:txBody>
                    <a:bodyPr/>
                    <a:lstStyle/>
                    <a:p>
                      <a:r>
                        <a:rPr lang="en-US" dirty="0" smtClean="0"/>
                        <a:t>Pass</a:t>
                      </a:r>
                    </a:p>
                  </a:txBody>
                  <a:tcPr/>
                </a:tc>
              </a:tr>
              <a:tr h="615621">
                <a:tc>
                  <a:txBody>
                    <a:bodyPr/>
                    <a:lstStyle/>
                    <a:p>
                      <a:r>
                        <a:rPr lang="en-US" dirty="0" smtClean="0"/>
                        <a:t>5.View Patient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Admin/Doctor can view the patient’s list</a:t>
                      </a:r>
                    </a:p>
                  </a:txBody>
                  <a:tcPr/>
                </a:tc>
                <a:tc>
                  <a:txBody>
                    <a:bodyPr/>
                    <a:lstStyle/>
                    <a:p>
                      <a:r>
                        <a:rPr lang="en-US" dirty="0" smtClean="0"/>
                        <a:t>Pass</a:t>
                      </a:r>
                    </a:p>
                  </a:txBody>
                  <a:tcPr/>
                </a:tc>
              </a:tr>
              <a:tr h="543373">
                <a:tc>
                  <a:txBody>
                    <a:bodyPr/>
                    <a:lstStyle/>
                    <a:p>
                      <a:r>
                        <a:rPr lang="en-US" dirty="0" smtClean="0"/>
                        <a:t>6. Update</a:t>
                      </a:r>
                      <a:r>
                        <a:rPr lang="en-US" baseline="0" dirty="0" smtClean="0"/>
                        <a:t> Patient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Admin/Doctor</a:t>
                      </a:r>
                      <a:r>
                        <a:rPr lang="en-US" baseline="0" dirty="0" smtClean="0"/>
                        <a:t> can update the patient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Pass</a:t>
                      </a:r>
                    </a:p>
                  </a:txBody>
                  <a:tcPr/>
                </a:tc>
              </a:tr>
              <a:tr h="635000">
                <a:tc>
                  <a:txBody>
                    <a:bodyPr/>
                    <a:lstStyle/>
                    <a:p>
                      <a:r>
                        <a:rPr lang="en-US" dirty="0" smtClean="0"/>
                        <a:t>7. Delete Patient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Admin/Doctor</a:t>
                      </a:r>
                      <a:r>
                        <a:rPr lang="en-US" baseline="0" dirty="0" smtClean="0"/>
                        <a:t> can delete the patient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r>
                        <a:rPr lang="en-US" dirty="0" smtClean="0"/>
                        <a:t>Pass</a:t>
                      </a:r>
                    </a:p>
                  </a:txBody>
                  <a:tcPr/>
                </a:tc>
              </a:tr>
            </a:tbl>
          </a:graphicData>
        </a:graphic>
      </p:graphicFrame>
    </p:spTree>
    <p:extLst>
      <p:ext uri="{BB962C8B-B14F-4D97-AF65-F5344CB8AC3E}">
        <p14:creationId xmlns:p14="http://schemas.microsoft.com/office/powerpoint/2010/main" xmlns="" val="238591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F7FB3-FD21-6F28-C70D-546B86A108AC}"/>
              </a:ext>
            </a:extLst>
          </p:cNvPr>
          <p:cNvSpPr>
            <a:spLocks noGrp="1"/>
          </p:cNvSpPr>
          <p:nvPr>
            <p:ph type="title"/>
          </p:nvPr>
        </p:nvSpPr>
        <p:spPr/>
        <p:txBody>
          <a:bodyPr>
            <a:normAutofit fontScale="90000"/>
          </a:bodyPr>
          <a:lstStyle/>
          <a:p>
            <a:r>
              <a:rPr lang="en-IN" dirty="0"/>
              <a:t>Features about the module</a:t>
            </a:r>
            <a:br>
              <a:rPr lang="en-IN" dirty="0"/>
            </a:br>
            <a:endParaRPr lang="en-IN" dirty="0"/>
          </a:p>
        </p:txBody>
      </p:sp>
      <p:sp>
        <p:nvSpPr>
          <p:cNvPr id="3" name="Content Placeholder 2">
            <a:extLst>
              <a:ext uri="{FF2B5EF4-FFF2-40B4-BE49-F238E27FC236}">
                <a16:creationId xmlns:a16="http://schemas.microsoft.com/office/drawing/2014/main" xmlns="" id="{F7A61AAC-70DC-81F1-4D25-573521C27996}"/>
              </a:ext>
            </a:extLst>
          </p:cNvPr>
          <p:cNvSpPr>
            <a:spLocks noGrp="1"/>
          </p:cNvSpPr>
          <p:nvPr>
            <p:ph idx="1"/>
          </p:nvPr>
        </p:nvSpPr>
        <p:spPr>
          <a:xfrm>
            <a:off x="838200" y="1570008"/>
            <a:ext cx="10515600" cy="4606955"/>
          </a:xfrm>
        </p:spPr>
        <p:txBody>
          <a:bodyPr/>
          <a:lstStyle/>
          <a:p>
            <a:pPr>
              <a:buNone/>
            </a:pPr>
            <a:r>
              <a:rPr lang="en-IN" dirty="0" smtClean="0"/>
              <a:t>1.Doctor Module:</a:t>
            </a:r>
          </a:p>
          <a:p>
            <a:pPr>
              <a:buNone/>
            </a:pPr>
            <a:r>
              <a:rPr lang="en-IN" dirty="0" smtClean="0"/>
              <a:t> This enables the doctor’s to login, view the list of the doctors and add doctors in the database. It helps in managing all the data of the doctors.</a:t>
            </a:r>
          </a:p>
          <a:p>
            <a:pPr>
              <a:buNone/>
            </a:pPr>
            <a:r>
              <a:rPr lang="en-IN" dirty="0" smtClean="0"/>
              <a:t>2.Patient Module:</a:t>
            </a:r>
          </a:p>
          <a:p>
            <a:pPr>
              <a:buNone/>
            </a:pPr>
            <a:r>
              <a:rPr lang="en-IN" dirty="0" smtClean="0"/>
              <a:t>	 This enables the patient’s to login, view the list of the patients and add patients in the database. It helps in managing all the data of the patients. Patient can book appointment with the doctor about the disease.</a:t>
            </a:r>
            <a:endParaRPr lang="en-IN" dirty="0"/>
          </a:p>
        </p:txBody>
      </p:sp>
    </p:spTree>
    <p:extLst>
      <p:ext uri="{BB962C8B-B14F-4D97-AF65-F5344CB8AC3E}">
        <p14:creationId xmlns:p14="http://schemas.microsoft.com/office/powerpoint/2010/main" xmlns="" val="331954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50C742-AD31-E91C-AB78-8C3A798E83A4}"/>
              </a:ext>
            </a:extLst>
          </p:cNvPr>
          <p:cNvSpPr>
            <a:spLocks noGrp="1"/>
          </p:cNvSpPr>
          <p:nvPr>
            <p:ph type="title"/>
          </p:nvPr>
        </p:nvSpPr>
        <p:spPr>
          <a:xfrm>
            <a:off x="609600" y="745069"/>
            <a:ext cx="10972800" cy="931332"/>
          </a:xfrm>
        </p:spPr>
        <p:txBody>
          <a:bodyPr>
            <a:normAutofit/>
          </a:bodyPr>
          <a:lstStyle/>
          <a:p>
            <a:r>
              <a:rPr lang="en-IN" dirty="0" smtClean="0"/>
              <a:t>Future enhancement</a:t>
            </a:r>
            <a:endParaRPr lang="en-IN" dirty="0"/>
          </a:p>
        </p:txBody>
      </p:sp>
      <p:sp>
        <p:nvSpPr>
          <p:cNvPr id="3" name="Content Placeholder 2">
            <a:extLst>
              <a:ext uri="{FF2B5EF4-FFF2-40B4-BE49-F238E27FC236}">
                <a16:creationId xmlns:a16="http://schemas.microsoft.com/office/drawing/2014/main" xmlns="" id="{1ECE84A5-A7AF-719F-6562-BEB3ED4F05ED}"/>
              </a:ext>
            </a:extLst>
          </p:cNvPr>
          <p:cNvSpPr>
            <a:spLocks noGrp="1"/>
          </p:cNvSpPr>
          <p:nvPr>
            <p:ph idx="1"/>
          </p:nvPr>
        </p:nvSpPr>
        <p:spPr/>
        <p:txBody>
          <a:bodyPr>
            <a:normAutofit fontScale="92500" lnSpcReduction="20000"/>
          </a:bodyPr>
          <a:lstStyle/>
          <a:p>
            <a:pPr algn="just">
              <a:buNone/>
            </a:pPr>
            <a:r>
              <a:rPr lang="en-US" dirty="0" smtClean="0"/>
              <a:t>Hospitals generally have a series of information, from patient details to</a:t>
            </a:r>
          </a:p>
          <a:p>
            <a:pPr algn="just">
              <a:buNone/>
            </a:pPr>
            <a:r>
              <a:rPr lang="en-US" dirty="0" smtClean="0"/>
              <a:t>recordings of the prescriptions, detailed treatment, and the hospital's</a:t>
            </a:r>
          </a:p>
          <a:p>
            <a:pPr algn="just">
              <a:buNone/>
            </a:pPr>
            <a:r>
              <a:rPr lang="en-US" dirty="0" smtClean="0"/>
              <a:t>claim management. Hospitals can become overloaded with the</a:t>
            </a:r>
          </a:p>
          <a:p>
            <a:pPr algn="just">
              <a:buNone/>
            </a:pPr>
            <a:r>
              <a:rPr lang="en-US" dirty="0" smtClean="0"/>
              <a:t>documentation process and lab inventory management. If this process could</a:t>
            </a:r>
          </a:p>
          <a:p>
            <a:pPr algn="just">
              <a:buNone/>
            </a:pPr>
            <a:r>
              <a:rPr lang="en-US" dirty="0" smtClean="0"/>
              <a:t>have been automated, the hospital's workload could have reduced much</a:t>
            </a:r>
          </a:p>
          <a:p>
            <a:pPr algn="just">
              <a:buNone/>
            </a:pPr>
            <a:r>
              <a:rPr lang="en-US" dirty="0" smtClean="0"/>
              <a:t>easier. The hospital management system helps in automating and</a:t>
            </a:r>
          </a:p>
          <a:p>
            <a:pPr algn="just">
              <a:buNone/>
            </a:pPr>
            <a:r>
              <a:rPr lang="en-US" dirty="0" smtClean="0"/>
              <a:t>streamlining the hospital administration. It would help in integrating patient</a:t>
            </a:r>
          </a:p>
          <a:p>
            <a:pPr algn="just">
              <a:buNone/>
            </a:pPr>
            <a:r>
              <a:rPr lang="en-US" dirty="0" smtClean="0"/>
              <a:t>care, every process right from the admission to discharge. HMS can create</a:t>
            </a:r>
          </a:p>
          <a:p>
            <a:pPr algn="just">
              <a:buNone/>
            </a:pPr>
            <a:r>
              <a:rPr lang="en-US" dirty="0" smtClean="0"/>
              <a:t>electronic patient records for the hospital billing management and the claim</a:t>
            </a:r>
          </a:p>
          <a:p>
            <a:pPr algn="just">
              <a:buNone/>
            </a:pPr>
            <a:r>
              <a:rPr lang="en-US" dirty="0" smtClean="0"/>
              <a:t>management of the hospital. This process would be easy for the hospital</a:t>
            </a:r>
          </a:p>
          <a:p>
            <a:pPr algn="just">
              <a:buNone/>
            </a:pPr>
            <a:r>
              <a:rPr lang="en-US" dirty="0" smtClean="0"/>
              <a:t>department making tasks quickly and with inaccuracies.</a:t>
            </a:r>
            <a:endParaRPr lang="en-IN" dirty="0"/>
          </a:p>
        </p:txBody>
      </p:sp>
    </p:spTree>
    <p:extLst>
      <p:ext uri="{BB962C8B-B14F-4D97-AF65-F5344CB8AC3E}">
        <p14:creationId xmlns:p14="http://schemas.microsoft.com/office/powerpoint/2010/main" xmlns="" val="122485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E289E2-4FCA-9575-0327-C146A4BB954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xmlns="" id="{5699B076-87B0-2283-A80A-D06F57C833D8}"/>
              </a:ext>
            </a:extLst>
          </p:cNvPr>
          <p:cNvSpPr>
            <a:spLocks noGrp="1"/>
          </p:cNvSpPr>
          <p:nvPr>
            <p:ph idx="1"/>
          </p:nvPr>
        </p:nvSpPr>
        <p:spPr/>
        <p:txBody>
          <a:bodyPr/>
          <a:lstStyle/>
          <a:p>
            <a:pPr algn="just">
              <a:buNone/>
            </a:pPr>
            <a:r>
              <a:rPr lang="en-US" dirty="0" smtClean="0"/>
              <a:t>The Hospital Management System is an inevitable part of hospitals. It helps</a:t>
            </a:r>
          </a:p>
          <a:p>
            <a:pPr algn="just">
              <a:buNone/>
            </a:pPr>
            <a:r>
              <a:rPr lang="en-US" dirty="0" smtClean="0"/>
              <a:t>in automating numerous daily operations that help and enables smooth</a:t>
            </a:r>
          </a:p>
          <a:p>
            <a:pPr algn="just">
              <a:buNone/>
            </a:pPr>
            <a:r>
              <a:rPr lang="en-US" dirty="0" smtClean="0"/>
              <a:t>interactions of the users. HMS helps store all kinds of records, provide</a:t>
            </a:r>
          </a:p>
          <a:p>
            <a:pPr algn="just">
              <a:buNone/>
            </a:pPr>
            <a:r>
              <a:rPr lang="en-US" dirty="0" smtClean="0"/>
              <a:t>coordination and user communication, implement policies, improve day-to</a:t>
            </a:r>
          </a:p>
          <a:p>
            <a:pPr algn="just">
              <a:buNone/>
            </a:pPr>
            <a:r>
              <a:rPr lang="en-US" dirty="0" smtClean="0"/>
              <a:t>day operations, and manage the financial source and hospital services. It</a:t>
            </a:r>
          </a:p>
          <a:p>
            <a:pPr algn="just">
              <a:buNone/>
            </a:pPr>
            <a:r>
              <a:rPr lang="en-US" dirty="0" smtClean="0"/>
              <a:t>helps fulfill the needs of patients, staff, and the hospital staff that simplifies</a:t>
            </a:r>
          </a:p>
          <a:p>
            <a:pPr algn="just">
              <a:buNone/>
            </a:pPr>
            <a:r>
              <a:rPr lang="en-US" dirty="0" smtClean="0"/>
              <a:t>their interactions. We can also say that HMS has become a usual approach</a:t>
            </a:r>
          </a:p>
          <a:p>
            <a:pPr algn="just">
              <a:buNone/>
            </a:pPr>
            <a:r>
              <a:rPr lang="en-US" dirty="0" smtClean="0"/>
              <a:t>to manage hospitals.</a:t>
            </a:r>
            <a:endParaRPr lang="en-IN" dirty="0"/>
          </a:p>
        </p:txBody>
      </p:sp>
    </p:spTree>
    <p:extLst>
      <p:ext uri="{BB962C8B-B14F-4D97-AF65-F5344CB8AC3E}">
        <p14:creationId xmlns:p14="http://schemas.microsoft.com/office/powerpoint/2010/main" xmlns="" val="2551435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CF8B85-7783-1D9E-7916-BE74BAF4D9CD}"/>
              </a:ext>
            </a:extLst>
          </p:cNvPr>
          <p:cNvSpPr>
            <a:spLocks noGrp="1"/>
          </p:cNvSpPr>
          <p:nvPr>
            <p:ph type="title"/>
          </p:nvPr>
        </p:nvSpPr>
        <p:spPr/>
        <p:txBody>
          <a:bodyPr/>
          <a:lstStyle/>
          <a:p>
            <a:r>
              <a:rPr lang="en-IN" dirty="0" smtClean="0"/>
              <a:t>Hospital Management System</a:t>
            </a:r>
            <a:endParaRPr lang="en-IN" dirty="0"/>
          </a:p>
        </p:txBody>
      </p:sp>
      <p:sp>
        <p:nvSpPr>
          <p:cNvPr id="3" name="Content Placeholder 2">
            <a:extLst>
              <a:ext uri="{FF2B5EF4-FFF2-40B4-BE49-F238E27FC236}">
                <a16:creationId xmlns:a16="http://schemas.microsoft.com/office/drawing/2014/main" xmlns="" id="{390BA464-0A5E-4EA9-7029-5F2D847ACD9A}"/>
              </a:ext>
            </a:extLst>
          </p:cNvPr>
          <p:cNvSpPr>
            <a:spLocks noGrp="1"/>
          </p:cNvSpPr>
          <p:nvPr>
            <p:ph idx="1"/>
          </p:nvPr>
        </p:nvSpPr>
        <p:spPr/>
        <p:txBody>
          <a:bodyPr/>
          <a:lstStyle/>
          <a:p>
            <a:r>
              <a:rPr lang="en-IN" dirty="0" smtClean="0"/>
              <a:t>Admin</a:t>
            </a:r>
          </a:p>
          <a:p>
            <a:r>
              <a:rPr lang="en-IN" dirty="0" smtClean="0"/>
              <a:t>Doctor</a:t>
            </a:r>
          </a:p>
          <a:p>
            <a:r>
              <a:rPr lang="en-IN" dirty="0" smtClean="0"/>
              <a:t>Patient</a:t>
            </a:r>
          </a:p>
          <a:p>
            <a:r>
              <a:rPr lang="en-IN" dirty="0" smtClean="0"/>
              <a:t>Pharmacy Management System</a:t>
            </a:r>
          </a:p>
          <a:p>
            <a:r>
              <a:rPr lang="en-IN" dirty="0" smtClean="0"/>
              <a:t>Inventory</a:t>
            </a:r>
          </a:p>
          <a:p>
            <a:r>
              <a:rPr lang="en-IN" dirty="0" smtClean="0"/>
              <a:t>Laboratory</a:t>
            </a:r>
          </a:p>
          <a:p>
            <a:r>
              <a:rPr lang="en-IN" dirty="0" smtClean="0"/>
              <a:t>Appointment</a:t>
            </a:r>
            <a:endParaRPr lang="en-IN" dirty="0"/>
          </a:p>
        </p:txBody>
      </p:sp>
    </p:spTree>
    <p:extLst>
      <p:ext uri="{BB962C8B-B14F-4D97-AF65-F5344CB8AC3E}">
        <p14:creationId xmlns:p14="http://schemas.microsoft.com/office/powerpoint/2010/main" xmlns="" val="3476645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82187C-0247-A156-3DF1-35A104BED8BE}"/>
              </a:ext>
            </a:extLst>
          </p:cNvPr>
          <p:cNvSpPr>
            <a:spLocks noGrp="1"/>
          </p:cNvSpPr>
          <p:nvPr>
            <p:ph type="title"/>
          </p:nvPr>
        </p:nvSpPr>
        <p:spPr/>
        <p:txBody>
          <a:bodyPr/>
          <a:lstStyle/>
          <a:p>
            <a:r>
              <a:rPr lang="en-IN" dirty="0" smtClean="0"/>
              <a:t>Hospital Management System</a:t>
            </a:r>
            <a:endParaRPr lang="en-IN" dirty="0"/>
          </a:p>
        </p:txBody>
      </p:sp>
      <p:sp>
        <p:nvSpPr>
          <p:cNvPr id="3" name="Content Placeholder 2">
            <a:extLst>
              <a:ext uri="{FF2B5EF4-FFF2-40B4-BE49-F238E27FC236}">
                <a16:creationId xmlns:a16="http://schemas.microsoft.com/office/drawing/2014/main" xmlns="" id="{187C31DC-FFB0-8C6E-BD8A-2BD7A337E866}"/>
              </a:ext>
            </a:extLst>
          </p:cNvPr>
          <p:cNvSpPr>
            <a:spLocks noGrp="1"/>
          </p:cNvSpPr>
          <p:nvPr>
            <p:ph idx="1"/>
          </p:nvPr>
        </p:nvSpPr>
        <p:spPr/>
        <p:txBody>
          <a:bodyPr/>
          <a:lstStyle/>
          <a:p>
            <a:r>
              <a:rPr lang="en-IN" dirty="0" smtClean="0"/>
              <a:t>Doctor module will manage the appointment of patients and view the list of patients.</a:t>
            </a:r>
            <a:endParaRPr lang="en-IN" dirty="0"/>
          </a:p>
          <a:p>
            <a:r>
              <a:rPr lang="en-IN" dirty="0" smtClean="0"/>
              <a:t>Patient module will book an appointment while registering.</a:t>
            </a:r>
            <a:endParaRPr lang="en-IN" dirty="0"/>
          </a:p>
        </p:txBody>
      </p:sp>
    </p:spTree>
    <p:extLst>
      <p:ext uri="{BB962C8B-B14F-4D97-AF65-F5344CB8AC3E}">
        <p14:creationId xmlns:p14="http://schemas.microsoft.com/office/powerpoint/2010/main" xmlns="" val="29985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ACFA88-DD62-1DFC-787B-75EB2F475FA4}"/>
              </a:ext>
            </a:extLst>
          </p:cNvPr>
          <p:cNvSpPr>
            <a:spLocks noGrp="1"/>
          </p:cNvSpPr>
          <p:nvPr>
            <p:ph type="title"/>
          </p:nvPr>
        </p:nvSpPr>
        <p:spPr/>
        <p:txBody>
          <a:bodyPr/>
          <a:lstStyle/>
          <a:p>
            <a:r>
              <a:rPr lang="en-IN" dirty="0" smtClean="0"/>
              <a:t>Patient</a:t>
            </a:r>
            <a:endParaRPr lang="en-IN" dirty="0"/>
          </a:p>
        </p:txBody>
      </p:sp>
      <p:sp>
        <p:nvSpPr>
          <p:cNvPr id="3" name="Content Placeholder 2">
            <a:extLst>
              <a:ext uri="{FF2B5EF4-FFF2-40B4-BE49-F238E27FC236}">
                <a16:creationId xmlns:a16="http://schemas.microsoft.com/office/drawing/2014/main" xmlns="" id="{2D7E0DD3-5EC7-C6DC-4FD3-805F1C3259EB}"/>
              </a:ext>
            </a:extLst>
          </p:cNvPr>
          <p:cNvSpPr>
            <a:spLocks noGrp="1"/>
          </p:cNvSpPr>
          <p:nvPr>
            <p:ph idx="1"/>
          </p:nvPr>
        </p:nvSpPr>
        <p:spPr/>
        <p:txBody>
          <a:bodyPr/>
          <a:lstStyle/>
          <a:p>
            <a:r>
              <a:rPr lang="en-IN" dirty="0" smtClean="0"/>
              <a:t>In this module of patient, there is a facility to register patients and view their reports and history. This module allows for getting detailed information about a patient’s details .</a:t>
            </a:r>
            <a:endParaRPr lang="en-IN" dirty="0"/>
          </a:p>
          <a:p>
            <a:endParaRPr lang="en-IN" dirty="0"/>
          </a:p>
        </p:txBody>
      </p:sp>
    </p:spTree>
    <p:extLst>
      <p:ext uri="{BB962C8B-B14F-4D97-AF65-F5344CB8AC3E}">
        <p14:creationId xmlns:p14="http://schemas.microsoft.com/office/powerpoint/2010/main" xmlns="" val="186108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D838D-5BEA-456B-7D15-49B5472D0130}"/>
              </a:ext>
            </a:extLst>
          </p:cNvPr>
          <p:cNvSpPr>
            <a:spLocks noGrp="1"/>
          </p:cNvSpPr>
          <p:nvPr>
            <p:ph type="title"/>
          </p:nvPr>
        </p:nvSpPr>
        <p:spPr/>
        <p:txBody>
          <a:bodyPr/>
          <a:lstStyle/>
          <a:p>
            <a:r>
              <a:rPr lang="en-IN" dirty="0" smtClean="0"/>
              <a:t>Doctor</a:t>
            </a:r>
            <a:endParaRPr lang="en-IN" dirty="0"/>
          </a:p>
        </p:txBody>
      </p:sp>
      <p:sp>
        <p:nvSpPr>
          <p:cNvPr id="3" name="Content Placeholder 2">
            <a:extLst>
              <a:ext uri="{FF2B5EF4-FFF2-40B4-BE49-F238E27FC236}">
                <a16:creationId xmlns:a16="http://schemas.microsoft.com/office/drawing/2014/main" xmlns="" id="{B426B18C-A991-A902-31E1-441167E3BEF4}"/>
              </a:ext>
            </a:extLst>
          </p:cNvPr>
          <p:cNvSpPr>
            <a:spLocks noGrp="1"/>
          </p:cNvSpPr>
          <p:nvPr>
            <p:ph idx="1"/>
          </p:nvPr>
        </p:nvSpPr>
        <p:spPr/>
        <p:txBody>
          <a:bodyPr/>
          <a:lstStyle/>
          <a:p>
            <a:r>
              <a:rPr lang="en-IN" dirty="0" smtClean="0"/>
              <a:t>This module allows registering the doctors working in a hospital. It updates them on complete appointment details with a patient’s health history.</a:t>
            </a:r>
            <a:endParaRPr lang="en-IN" dirty="0"/>
          </a:p>
          <a:p>
            <a:pPr>
              <a:buNone/>
            </a:pPr>
            <a:endParaRPr lang="en-IN" dirty="0"/>
          </a:p>
          <a:p>
            <a:endParaRPr lang="en-IN" dirty="0"/>
          </a:p>
        </p:txBody>
      </p:sp>
    </p:spTree>
    <p:extLst>
      <p:ext uri="{BB962C8B-B14F-4D97-AF65-F5344CB8AC3E}">
        <p14:creationId xmlns:p14="http://schemas.microsoft.com/office/powerpoint/2010/main" xmlns="" val="410821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29B50-AA89-37EA-48AD-12F4FBA96B23}"/>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xmlns="" id="{BEBDECBA-1024-92A5-632A-CF6EE7196394}"/>
              </a:ext>
            </a:extLst>
          </p:cNvPr>
          <p:cNvSpPr>
            <a:spLocks noGrp="1"/>
          </p:cNvSpPr>
          <p:nvPr>
            <p:ph idx="1"/>
          </p:nvPr>
        </p:nvSpPr>
        <p:spPr/>
        <p:txBody>
          <a:bodyPr/>
          <a:lstStyle/>
          <a:p>
            <a:endParaRPr lang="en-IN" dirty="0"/>
          </a:p>
          <a:p>
            <a:pPr>
              <a:buNone/>
            </a:pPr>
            <a:endParaRPr lang="en-IN" dirty="0"/>
          </a:p>
        </p:txBody>
      </p:sp>
      <p:pic>
        <p:nvPicPr>
          <p:cNvPr id="4098" name="Picture 2"/>
          <p:cNvPicPr>
            <a:picLocks noChangeAspect="1" noChangeArrowheads="1"/>
          </p:cNvPicPr>
          <p:nvPr/>
        </p:nvPicPr>
        <p:blipFill>
          <a:blip r:embed="rId2"/>
          <a:srcRect/>
          <a:stretch>
            <a:fillRect/>
          </a:stretch>
        </p:blipFill>
        <p:spPr bwMode="auto">
          <a:xfrm>
            <a:off x="1461084" y="1984077"/>
            <a:ext cx="7503073" cy="4063040"/>
          </a:xfrm>
          <a:prstGeom prst="rect">
            <a:avLst/>
          </a:prstGeom>
          <a:noFill/>
          <a:ln w="9525">
            <a:noFill/>
            <a:miter lim="800000"/>
            <a:headEnd/>
            <a:tailEnd/>
          </a:ln>
          <a:effectLst/>
        </p:spPr>
      </p:pic>
    </p:spTree>
    <p:extLst>
      <p:ext uri="{BB962C8B-B14F-4D97-AF65-F5344CB8AC3E}">
        <p14:creationId xmlns:p14="http://schemas.microsoft.com/office/powerpoint/2010/main" xmlns="" val="299120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33F9866E-9908-0B1D-B8E9-D24DEC0E7911}"/>
              </a:ext>
            </a:extLst>
          </p:cNvPr>
          <p:cNvSpPr>
            <a:spLocks noGrp="1"/>
          </p:cNvSpPr>
          <p:nvPr>
            <p:ph type="title"/>
          </p:nvPr>
        </p:nvSpPr>
        <p:spPr>
          <a:xfrm>
            <a:off x="609600" y="533400"/>
            <a:ext cx="10972800" cy="990600"/>
          </a:xfrm>
        </p:spPr>
        <p:txBody>
          <a:bodyPr>
            <a:normAutofit fontScale="90000"/>
          </a:bodyPr>
          <a:lstStyle/>
          <a:p>
            <a:r>
              <a:rPr lang="en-IN" dirty="0"/>
              <a:t/>
            </a:r>
            <a:br>
              <a:rPr lang="en-IN" dirty="0"/>
            </a:br>
            <a:r>
              <a:rPr lang="en-IN" dirty="0"/>
              <a:t/>
            </a:r>
            <a:br>
              <a:rPr lang="en-IN" dirty="0"/>
            </a:br>
            <a:r>
              <a:rPr lang="en-IN" dirty="0" smtClean="0"/>
              <a:t> Technical architecture</a:t>
            </a:r>
            <a:endParaRPr lang="en-IN" dirty="0"/>
          </a:p>
        </p:txBody>
      </p:sp>
      <p:pic>
        <p:nvPicPr>
          <p:cNvPr id="3075" name="Picture 3"/>
          <p:cNvPicPr>
            <a:picLocks noChangeAspect="1" noChangeArrowheads="1"/>
          </p:cNvPicPr>
          <p:nvPr/>
        </p:nvPicPr>
        <p:blipFill>
          <a:blip r:embed="rId2"/>
          <a:srcRect/>
          <a:stretch>
            <a:fillRect/>
          </a:stretch>
        </p:blipFill>
        <p:spPr bwMode="auto">
          <a:xfrm>
            <a:off x="983411" y="2133600"/>
            <a:ext cx="9614739" cy="4047066"/>
          </a:xfrm>
          <a:prstGeom prst="rect">
            <a:avLst/>
          </a:prstGeom>
          <a:noFill/>
          <a:ln w="9525">
            <a:noFill/>
            <a:miter lim="800000"/>
            <a:headEnd/>
            <a:tailEnd/>
          </a:ln>
          <a:effectLst/>
        </p:spPr>
      </p:pic>
    </p:spTree>
    <p:extLst>
      <p:ext uri="{BB962C8B-B14F-4D97-AF65-F5344CB8AC3E}">
        <p14:creationId xmlns:p14="http://schemas.microsoft.com/office/powerpoint/2010/main" xmlns="" val="111915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8EFFF-22E9-78A5-D8B1-BAA3D9DBE9B7}"/>
              </a:ext>
            </a:extLst>
          </p:cNvPr>
          <p:cNvSpPr>
            <a:spLocks noGrp="1"/>
          </p:cNvSpPr>
          <p:nvPr>
            <p:ph type="title"/>
          </p:nvPr>
        </p:nvSpPr>
        <p:spPr/>
        <p:txBody>
          <a:bodyPr/>
          <a:lstStyle/>
          <a:p>
            <a:r>
              <a:rPr lang="en-IN" dirty="0"/>
              <a:t>Dataflow diagram</a:t>
            </a:r>
          </a:p>
        </p:txBody>
      </p:sp>
      <p:pic>
        <p:nvPicPr>
          <p:cNvPr id="2050" name="Picture 2"/>
          <p:cNvPicPr>
            <a:picLocks noGrp="1" noChangeAspect="1" noChangeArrowheads="1"/>
          </p:cNvPicPr>
          <p:nvPr>
            <p:ph idx="1"/>
          </p:nvPr>
        </p:nvPicPr>
        <p:blipFill>
          <a:blip r:embed="rId2"/>
          <a:srcRect/>
          <a:stretch>
            <a:fillRect/>
          </a:stretch>
        </p:blipFill>
        <p:spPr bwMode="auto">
          <a:xfrm>
            <a:off x="1301471" y="2150533"/>
            <a:ext cx="9144000" cy="4250267"/>
          </a:xfrm>
          <a:prstGeom prst="rect">
            <a:avLst/>
          </a:prstGeom>
          <a:noFill/>
          <a:ln w="9525">
            <a:noFill/>
            <a:miter lim="800000"/>
            <a:headEnd/>
            <a:tailEnd/>
          </a:ln>
          <a:effectLst/>
        </p:spPr>
      </p:pic>
    </p:spTree>
    <p:extLst>
      <p:ext uri="{BB962C8B-B14F-4D97-AF65-F5344CB8AC3E}">
        <p14:creationId xmlns:p14="http://schemas.microsoft.com/office/powerpoint/2010/main" xmlns="" val="49720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985E3F-4CEB-523B-B829-148B77850B84}"/>
              </a:ext>
            </a:extLst>
          </p:cNvPr>
          <p:cNvSpPr>
            <a:spLocks noGrp="1"/>
          </p:cNvSpPr>
          <p:nvPr>
            <p:ph type="title"/>
          </p:nvPr>
        </p:nvSpPr>
        <p:spPr/>
        <p:txBody>
          <a:bodyPr/>
          <a:lstStyle/>
          <a:p>
            <a:r>
              <a:rPr lang="en-IN" dirty="0"/>
              <a:t>Challenging issues</a:t>
            </a:r>
          </a:p>
        </p:txBody>
      </p:sp>
      <p:sp>
        <p:nvSpPr>
          <p:cNvPr id="3" name="Content Placeholder 2">
            <a:extLst>
              <a:ext uri="{FF2B5EF4-FFF2-40B4-BE49-F238E27FC236}">
                <a16:creationId xmlns:a16="http://schemas.microsoft.com/office/drawing/2014/main" xmlns="" id="{6129E0E4-3501-CE51-0479-7792C957573F}"/>
              </a:ext>
            </a:extLst>
          </p:cNvPr>
          <p:cNvSpPr>
            <a:spLocks noGrp="1"/>
          </p:cNvSpPr>
          <p:nvPr>
            <p:ph idx="1"/>
          </p:nvPr>
        </p:nvSpPr>
        <p:spPr/>
        <p:txBody>
          <a:bodyPr/>
          <a:lstStyle/>
          <a:p>
            <a:r>
              <a:rPr lang="en-IN" dirty="0" smtClean="0"/>
              <a:t>I have faced many errors during the development of my project. I resolved it by some sources in the Google and tried it in my project.</a:t>
            </a:r>
          </a:p>
          <a:p>
            <a:r>
              <a:rPr lang="en-IN" dirty="0" smtClean="0"/>
              <a:t>While working in the frontend part of my project, I couldn’t be able know how to start , for that I have taken the reference of some projects  and implemented my project.</a:t>
            </a:r>
            <a:endParaRPr lang="en-IN" dirty="0"/>
          </a:p>
          <a:p>
            <a:endParaRPr lang="en-IN" dirty="0"/>
          </a:p>
        </p:txBody>
      </p:sp>
    </p:spTree>
    <p:extLst>
      <p:ext uri="{BB962C8B-B14F-4D97-AF65-F5344CB8AC3E}">
        <p14:creationId xmlns:p14="http://schemas.microsoft.com/office/powerpoint/2010/main" xmlns="" val="1775506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1769</TotalTime>
  <Words>513</Words>
  <Application>Microsoft Office PowerPoint</Application>
  <PresentationFormat>Custom</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Hospital Management System</vt:lpstr>
      <vt:lpstr>Hospital Management System</vt:lpstr>
      <vt:lpstr>Hospital Management System</vt:lpstr>
      <vt:lpstr>Patient</vt:lpstr>
      <vt:lpstr>Doctor</vt:lpstr>
      <vt:lpstr>Project overview</vt:lpstr>
      <vt:lpstr>   Technical architecture</vt:lpstr>
      <vt:lpstr>Dataflow diagram</vt:lpstr>
      <vt:lpstr>Challenging issues</vt:lpstr>
      <vt:lpstr>Testing </vt:lpstr>
      <vt:lpstr>Features about the module </vt:lpstr>
      <vt:lpstr>Future enhancement</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VARADHARAJAN</dc:creator>
  <cp:lastModifiedBy>DELL</cp:lastModifiedBy>
  <cp:revision>152</cp:revision>
  <dcterms:created xsi:type="dcterms:W3CDTF">2022-08-01T12:32:56Z</dcterms:created>
  <dcterms:modified xsi:type="dcterms:W3CDTF">2022-12-13T09:51:16Z</dcterms:modified>
</cp:coreProperties>
</file>