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6B4BA4-0E05-45D0-A1AC-49E6B74F98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TP hypermarché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9CEC65-1551-434F-B77E-A3D4ED12B0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10/10/2023 14:58:31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ux de rentabilité" id="2" name="slide2">
            <a:extLst>
              <a:ext uri="{FF2B5EF4-FFF2-40B4-BE49-F238E27FC236}">
                <a16:creationId xmlns:a16="http://schemas.microsoft.com/office/drawing/2014/main" id="{1CA66A5F-AFF7-48B1-859A-656211492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828675"/>
            <a:ext cx="9077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te par catégorie" id="3" name="slide3">
            <a:extLst>
              <a:ext uri="{FF2B5EF4-FFF2-40B4-BE49-F238E27FC236}">
                <a16:creationId xmlns:a16="http://schemas.microsoft.com/office/drawing/2014/main" id="{6E9469B7-1591-486D-9649-36D4A85F0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747712"/>
            <a:ext cx="90773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cateurs clés de preformance" id="4" name="slide4">
            <a:extLst>
              <a:ext uri="{FF2B5EF4-FFF2-40B4-BE49-F238E27FC236}">
                <a16:creationId xmlns:a16="http://schemas.microsoft.com/office/drawing/2014/main" id="{C14F0E63-1A35-4D39-A450-EB8B01DFA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733675"/>
            <a:ext cx="926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ux de rentabilité par ville" id="5" name="slide5">
            <a:extLst>
              <a:ext uri="{FF2B5EF4-FFF2-40B4-BE49-F238E27FC236}">
                <a16:creationId xmlns:a16="http://schemas.microsoft.com/office/drawing/2014/main" id="{F963B18A-F881-4E79-BF27-624B9B5B5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5" y="0"/>
            <a:ext cx="31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de l&amp;apos;Hypermarché" id="6" name="slide6">
            <a:extLst>
              <a:ext uri="{FF2B5EF4-FFF2-40B4-BE49-F238E27FC236}">
                <a16:creationId xmlns:a16="http://schemas.microsoft.com/office/drawing/2014/main" id="{AD2DDD38-170D-48B0-A738-B3C6AE940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2023-10-10T12:58:34Z</dcterms:created>
  <dcterms:modified xsi:type="dcterms:W3CDTF">2023-10-10T12:58:34Z</dcterms:modified>
</cp:coreProperties>
</file>