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3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8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08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0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5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9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51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55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9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381516" cy="1646302"/>
          </a:xfrm>
        </p:spPr>
        <p:txBody>
          <a:bodyPr/>
          <a:lstStyle/>
          <a:p>
            <a:pPr algn="l"/>
            <a:r>
              <a:rPr lang="en-US" b="1" dirty="0" smtClean="0"/>
              <a:t>Python Project : </a:t>
            </a:r>
            <a:r>
              <a:rPr lang="en-US" b="1" dirty="0" smtClean="0">
                <a:solidFill>
                  <a:srgbClr val="AE128D"/>
                </a:solidFill>
              </a:rPr>
              <a:t>Autism</a:t>
            </a:r>
            <a:r>
              <a:rPr lang="en-US" b="1" dirty="0" smtClean="0"/>
              <a:t> 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By: </a:t>
            </a:r>
            <a:r>
              <a:rPr lang="en-US" dirty="0" err="1" smtClean="0"/>
              <a:t>Katayoon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endParaRPr lang="en-US" dirty="0" smtClean="0"/>
          </a:p>
          <a:p>
            <a:pPr algn="l"/>
            <a:r>
              <a:rPr lang="en-US" dirty="0" smtClean="0"/>
              <a:t>Feb 2020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Python Project : Autism   </vt:lpstr>
      <vt:lpstr>PowerPoint Presentation</vt:lpstr>
    </vt:vector>
  </TitlesOfParts>
  <Company>iQor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: Autism   </dc:title>
  <dc:creator>Admin</dc:creator>
  <cp:lastModifiedBy>Admin</cp:lastModifiedBy>
  <cp:revision>1</cp:revision>
  <dcterms:created xsi:type="dcterms:W3CDTF">2020-02-03T15:17:22Z</dcterms:created>
  <dcterms:modified xsi:type="dcterms:W3CDTF">2020-02-03T18:29:26Z</dcterms:modified>
</cp:coreProperties>
</file>