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125" d="100"/>
          <a:sy n="125" d="100"/>
        </p:scale>
        <p:origin x="-708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C96FD-A8DD-4F37-B025-A2A0A287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D7143C-CEDE-432A-A214-DB4FF8037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C8F18-7223-4CE4-B018-00555810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5D000-827D-4B5F-A5F8-563CF7CF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754E3-9A9C-41DD-AB33-0BE503AB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99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3C420-7AB2-4D4E-9E16-ECCFF6D3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ADEA17-7AE2-4E83-ACD8-4753DDC5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72ACF-994B-47FA-AD4B-4422073C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81E28-CAB5-422E-989B-90AE00D7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9259D-089B-4191-A413-834619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424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39A9FF-429A-4762-811B-CDBD5BE26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992401-1B7A-415C-BE15-E24D0C42D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7E1A4-8C1F-4312-B565-2201E89B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29F14-9ED1-4607-94B5-E2EB6A88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C7CD4-D2AB-4BDB-AEC3-26F95AE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15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9DCF7-AC0E-4065-9389-3FA76EE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13B1B6-C924-46D9-9309-7A8B3FAD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6C016-6190-4F99-8082-70C069D9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FC968-EDB7-452A-8A24-164508C0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32D74-2B51-473D-84D7-40ABAD2B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739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AF917-8D43-4E1C-B212-5C6D4F51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C5641-8FF9-44C3-84A2-8E0C8EFB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74807-B866-4860-B251-2B2F3A3C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876ED-4D44-46D7-BA34-FF5DDADF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63D3C-613F-4241-9166-05C40E42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5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4A8EE-E245-4336-9310-40694EE8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32EF4-412D-460D-BE94-D52216A0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9BD453-DC76-477D-85ED-B9C874C87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1D3C2E-C078-4753-8275-0AC9D8A9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AE648-C631-42B0-A7A9-9BB1D7A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FC6BF-F2EE-464A-B9CB-6502536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03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EF8DD-21CE-422A-830D-CA7E45B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E585BC-F73F-44F6-8311-91FB7AC4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1C5B1-BF15-44D2-979A-EA5034F27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C4A032-4034-48FC-9064-FB46E9B7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FC8AD4-8835-482C-9EA5-B4A81ECA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47045F-A42F-4536-B31A-91E0A4DF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F8709F-4734-422C-869F-23626200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332635-D467-4FAC-A9ED-3422DD49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4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C1E29-D988-46CB-BA56-C6AF77A9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468C8E-B21C-4EC9-A6F1-691A9321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7E3DC-E3C7-406C-9079-82BEAF73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538CFD-B8C3-4FA9-96D9-FF0B50E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8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27E4F1-89CB-4552-BE45-C397DDA8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72CC14-A847-4646-9E3F-FEB6BE0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39620-014B-4B86-A307-0D560385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36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B7EEB-106E-4209-B1BF-F5F84E0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D1904-7B82-4B7E-BC21-CE26B716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F07A33-9141-4C17-B77D-E48A0A413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D110F7-5709-4589-BC41-4CFF8CC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3C7B89-A4E7-46EA-B25A-D729FE1A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C332DB-5B33-4822-9EAF-559A597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91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5F9A7-A5C4-44AA-9623-672005EE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93B0C9-8BF7-4AE0-856D-2F1A6B93E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675B4-4ED2-4EE9-8AD0-026FF5A9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9AEC9-61F7-41FF-8846-DA7ED1C6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3E992A-FEB9-4C93-9E97-38E3E9A8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1F5759-CFA2-4617-860E-DA54EC6C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70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1FC603-9A65-434A-A3C2-6ED114B6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B6C717-5A7E-4DDD-96B8-C89A320D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C0A9C-B69C-4DAF-B406-59A122964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4E2DD-F4F8-4903-BF08-A36E3C4236BD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F27A9-C982-464F-89B2-EAC338880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83BC6-CB2C-4C7D-8E96-370F70CA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EE67-C5E5-4EC4-AFF2-5A52EE131B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708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222ED07-20FA-4C14-9A05-BC9F847229C2}"/>
              </a:ext>
            </a:extLst>
          </p:cNvPr>
          <p:cNvGrpSpPr/>
          <p:nvPr/>
        </p:nvGrpSpPr>
        <p:grpSpPr>
          <a:xfrm>
            <a:off x="2253615" y="1580405"/>
            <a:ext cx="5756275" cy="2459741"/>
            <a:chOff x="2200275" y="1549925"/>
            <a:chExt cx="5756275" cy="245974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76B5C69-664F-413D-BC59-179B23B073B8}"/>
                </a:ext>
              </a:extLst>
            </p:cNvPr>
            <p:cNvGrpSpPr/>
            <p:nvPr/>
          </p:nvGrpSpPr>
          <p:grpSpPr>
            <a:xfrm>
              <a:off x="2438400" y="1826168"/>
              <a:ext cx="5205986" cy="286876"/>
              <a:chOff x="2438401" y="1837945"/>
              <a:chExt cx="5205986" cy="286876"/>
            </a:xfrm>
            <a:grpFill/>
          </p:grpSpPr>
          <p:sp>
            <p:nvSpPr>
              <p:cNvPr id="8" name="Gleichschenkliges Dreieck 7">
                <a:extLst>
                  <a:ext uri="{FF2B5EF4-FFF2-40B4-BE49-F238E27FC236}">
                    <a16:creationId xmlns:a16="http://schemas.microsoft.com/office/drawing/2014/main" id="{0100E47B-25AC-43A3-A992-6C7EEA684414}"/>
                  </a:ext>
                </a:extLst>
              </p:cNvPr>
              <p:cNvSpPr/>
              <p:nvPr/>
            </p:nvSpPr>
            <p:spPr>
              <a:xfrm rot="681085">
                <a:off x="7386063" y="1838166"/>
                <a:ext cx="258324" cy="286655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B89D27B-DE33-4097-A4BE-C85FED8FAD94}"/>
                  </a:ext>
                </a:extLst>
              </p:cNvPr>
              <p:cNvSpPr/>
              <p:nvPr/>
            </p:nvSpPr>
            <p:spPr>
              <a:xfrm>
                <a:off x="2438401" y="1837945"/>
                <a:ext cx="5102087" cy="2650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D19524C-9767-4BCF-BCBB-6A7F18318DD4}"/>
                </a:ext>
              </a:extLst>
            </p:cNvPr>
            <p:cNvGrpSpPr/>
            <p:nvPr/>
          </p:nvGrpSpPr>
          <p:grpSpPr>
            <a:xfrm>
              <a:off x="2438400" y="1549925"/>
              <a:ext cx="5518150" cy="656700"/>
              <a:chOff x="2438400" y="1549925"/>
              <a:chExt cx="5518150" cy="656700"/>
            </a:xfrm>
            <a:grpFill/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40E79457-EDB8-41FE-8BE1-2F26EE22A4CE}"/>
                  </a:ext>
                </a:extLst>
              </p:cNvPr>
              <p:cNvSpPr/>
              <p:nvPr/>
            </p:nvSpPr>
            <p:spPr>
              <a:xfrm>
                <a:off x="2438400" y="1549925"/>
                <a:ext cx="5346700" cy="2650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9EFFE8E-DD47-4CD5-A382-0C9E78252B82}"/>
                  </a:ext>
                </a:extLst>
              </p:cNvPr>
              <p:cNvSpPr/>
              <p:nvPr/>
            </p:nvSpPr>
            <p:spPr>
              <a:xfrm>
                <a:off x="7670070" y="1826167"/>
                <a:ext cx="115030" cy="3804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0D7A683-FB93-4428-8D57-A39FB203B8CC}"/>
                  </a:ext>
                </a:extLst>
              </p:cNvPr>
              <p:cNvSpPr/>
              <p:nvPr/>
            </p:nvSpPr>
            <p:spPr>
              <a:xfrm>
                <a:off x="7600950" y="2152650"/>
                <a:ext cx="6912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A73D5835-E659-48FE-882E-233DD6C0B164}"/>
                  </a:ext>
                </a:extLst>
              </p:cNvPr>
              <p:cNvSpPr/>
              <p:nvPr/>
            </p:nvSpPr>
            <p:spPr>
              <a:xfrm>
                <a:off x="7785100" y="2152650"/>
                <a:ext cx="17145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3688211-622D-4AFF-9D3C-509F470ECF3B}"/>
                </a:ext>
              </a:extLst>
            </p:cNvPr>
            <p:cNvSpPr/>
            <p:nvPr/>
          </p:nvSpPr>
          <p:spPr>
            <a:xfrm>
              <a:off x="2200275" y="1549925"/>
              <a:ext cx="495299" cy="54128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196CE77-BBCC-4EEA-967B-79B5A7E7DD46}"/>
                </a:ext>
              </a:extLst>
            </p:cNvPr>
            <p:cNvGrpSpPr/>
            <p:nvPr/>
          </p:nvGrpSpPr>
          <p:grpSpPr>
            <a:xfrm rot="778348">
              <a:off x="2413691" y="3722790"/>
              <a:ext cx="5205986" cy="286876"/>
              <a:chOff x="2438401" y="1837945"/>
              <a:chExt cx="5205986" cy="286876"/>
            </a:xfrm>
            <a:grpFill/>
          </p:grpSpPr>
          <p:sp>
            <p:nvSpPr>
              <p:cNvPr id="17" name="Gleichschenkliges Dreieck 16">
                <a:extLst>
                  <a:ext uri="{FF2B5EF4-FFF2-40B4-BE49-F238E27FC236}">
                    <a16:creationId xmlns:a16="http://schemas.microsoft.com/office/drawing/2014/main" id="{F3F42A14-586C-4366-B433-A19EEDABE031}"/>
                  </a:ext>
                </a:extLst>
              </p:cNvPr>
              <p:cNvSpPr/>
              <p:nvPr/>
            </p:nvSpPr>
            <p:spPr>
              <a:xfrm rot="681085">
                <a:off x="7386063" y="1838166"/>
                <a:ext cx="258324" cy="286655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4D54D03-2BF0-4C96-88DD-62DE72146520}"/>
                  </a:ext>
                </a:extLst>
              </p:cNvPr>
              <p:cNvSpPr/>
              <p:nvPr/>
            </p:nvSpPr>
            <p:spPr>
              <a:xfrm>
                <a:off x="2438401" y="1837945"/>
                <a:ext cx="5102087" cy="2650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91D68E9-A7A6-4613-A0F7-C29E695FCC44}"/>
                </a:ext>
              </a:extLst>
            </p:cNvPr>
            <p:cNvGrpSpPr/>
            <p:nvPr/>
          </p:nvGrpSpPr>
          <p:grpSpPr>
            <a:xfrm>
              <a:off x="2438400" y="2865881"/>
              <a:ext cx="5518150" cy="656700"/>
              <a:chOff x="2438400" y="1549925"/>
              <a:chExt cx="5518150" cy="656700"/>
            </a:xfrm>
            <a:grpFill/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9A658D-B2AD-4DC8-91DC-D58B3937A504}"/>
                  </a:ext>
                </a:extLst>
              </p:cNvPr>
              <p:cNvSpPr/>
              <p:nvPr/>
            </p:nvSpPr>
            <p:spPr>
              <a:xfrm>
                <a:off x="2438400" y="1549925"/>
                <a:ext cx="5346700" cy="2650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5C34611-A4D9-4FA8-884B-CF279EC4A5E3}"/>
                  </a:ext>
                </a:extLst>
              </p:cNvPr>
              <p:cNvSpPr/>
              <p:nvPr/>
            </p:nvSpPr>
            <p:spPr>
              <a:xfrm>
                <a:off x="7670070" y="1826167"/>
                <a:ext cx="115030" cy="3804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4399BFB2-93CB-4DE6-A197-866ED3FAA7A5}"/>
                  </a:ext>
                </a:extLst>
              </p:cNvPr>
              <p:cNvSpPr/>
              <p:nvPr/>
            </p:nvSpPr>
            <p:spPr>
              <a:xfrm>
                <a:off x="7600950" y="2152650"/>
                <a:ext cx="69120" cy="5397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FB701C7C-DFB2-4520-89FB-57C34D55701B}"/>
                  </a:ext>
                </a:extLst>
              </p:cNvPr>
              <p:cNvSpPr/>
              <p:nvPr/>
            </p:nvSpPr>
            <p:spPr>
              <a:xfrm>
                <a:off x="7785100" y="2152650"/>
                <a:ext cx="171450" cy="5397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C2314D0-6522-4721-ACF3-16E0C6681689}"/>
                </a:ext>
              </a:extLst>
            </p:cNvPr>
            <p:cNvSpPr/>
            <p:nvPr/>
          </p:nvSpPr>
          <p:spPr>
            <a:xfrm>
              <a:off x="2200275" y="2865881"/>
              <a:ext cx="495299" cy="54128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21376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3</cp:revision>
  <dcterms:created xsi:type="dcterms:W3CDTF">2018-01-12T13:26:58Z</dcterms:created>
  <dcterms:modified xsi:type="dcterms:W3CDTF">2018-01-12T13:45:08Z</dcterms:modified>
</cp:coreProperties>
</file>