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2A393-E40E-44D9-B8AB-790CFD90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968A85-1879-4F14-850B-FBDDF3BB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884F2-AE5B-4A5C-A2AE-D9E457E2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B7A1C-F8D1-41AD-90E6-41CF2043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AAAB9-46C0-45BB-BB28-CA57D54D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0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ACFD9-69D1-4138-9CEC-6275045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D98CAA-67D0-4661-A936-35D54C60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100EA-67F5-4C17-8A24-836199A8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EC056-6FF1-4BA8-B5A1-498F7AED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428A8-33AA-4C02-A5BB-F1DCFD8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06E5AB-5845-4399-9CCC-BF9085D4E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F021A-AC07-4E2B-B676-ECF4D69E4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DEDB5-DCCA-47EB-809B-811F756F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AF685-BA4F-4523-B801-D4216298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6D0D9-F351-48FF-B50F-5DA99727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43D76-16D0-43D6-9769-240EEE7E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4794-B225-4192-A79D-F20106F7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6543A-C324-484D-BB59-D690BB54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1E05C-E6AC-43BA-8A7E-22F69135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2C1B2-2CF1-428C-AD1D-4F503BDB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DE46-34E5-4629-8336-F3916F4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D0AD6F-3DC8-4637-86B1-DA577000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BB212-1A73-44D1-A93F-66CCB9E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34466-5446-46E0-8CF6-05CBF24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05B96-845A-4711-93B4-BA97EF5A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D25B-5338-4E07-9D6A-99902FF3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C666F-0562-4C05-A9D1-3D9FB69A7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D027D-8E2F-4BBD-BF96-B4EADF87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AB476-89F0-4C7C-8539-539E9E5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80455C-3774-417D-A106-F36CF00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A979A-15CF-460A-88BC-9A6711D3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3537E-93EA-4D8E-94D5-F7AA28ED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DB5F4-EFB2-4B8E-A9A6-FEB6EB2A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37A641-1194-434C-BB8F-EA5F44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C3B975-ADB6-4A79-92EE-A905C0B8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5CA533-9EEB-4F40-8213-D765460C0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0F09A3-99EA-4C1E-83E7-2B607C86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D661F5-B77F-43EB-B259-2BAAF472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028811-C194-4CFA-8727-D41A7B8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644F8-5425-45CB-95FB-DCC8365A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C806E0-8084-48C7-B18B-B218E449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083E56-5D7F-4A5A-BC0B-0DAD8B3C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BD819-3595-42BD-ABAA-B6048606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2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54C2BB-9B0D-4400-A8D9-C7ADFFCA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6C3694-E505-4B2C-8218-A06B972B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3C9BCD-A04B-4FB0-9076-0A592E1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3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9CBAD-145E-4093-8333-95FD0562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76362-BC0F-4D3E-AB17-1E50D7A5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91073-39C1-4207-8753-A35E66C0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D7744-F989-4790-806D-F007DE15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29E08-1F14-49F9-ABA5-CFF814C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AC770-6421-4D6A-9760-F3F5E7E7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4034-3F1A-492C-B817-94930367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533173-BE02-4B48-B780-DF780CC6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C5EA7-CB97-4C8B-A740-DD029CD1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623719-03D7-4216-A7B2-FD030B49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B8DDA1-239B-475C-BBF5-3F1DD892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25771-D840-4988-8A0E-F4A6262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08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187EEA-E426-4D00-BF0C-CF49A4DA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1854A-0351-446A-B133-10E803D6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8A47AF-F427-44CF-A81A-752213FF7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D14E-7627-40F8-8AF5-322728A9140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C8F47-FE3A-4F5E-87D6-656D169E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6B304-8D87-432D-AE6E-B26D16D60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CEDE-03E7-4E94-98AE-619820E7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97A21E6-1841-4D84-9420-08A79E553783}"/>
              </a:ext>
            </a:extLst>
          </p:cNvPr>
          <p:cNvGrpSpPr/>
          <p:nvPr/>
        </p:nvGrpSpPr>
        <p:grpSpPr>
          <a:xfrm>
            <a:off x="5213487" y="1368647"/>
            <a:ext cx="960230" cy="3666466"/>
            <a:chOff x="5213487" y="1368647"/>
            <a:chExt cx="960230" cy="366646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9837E31-5F7A-425B-ABED-5AAB537F84A6}"/>
                </a:ext>
              </a:extLst>
            </p:cNvPr>
            <p:cNvGrpSpPr/>
            <p:nvPr/>
          </p:nvGrpSpPr>
          <p:grpSpPr>
            <a:xfrm>
              <a:off x="5213487" y="1936809"/>
              <a:ext cx="933596" cy="3098304"/>
              <a:chOff x="5162393" y="1038690"/>
              <a:chExt cx="933596" cy="3098304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C4601CEE-B09C-4E21-AA82-4B3EB394D6F0}"/>
                  </a:ext>
                </a:extLst>
              </p:cNvPr>
              <p:cNvSpPr/>
              <p:nvPr/>
            </p:nvSpPr>
            <p:spPr>
              <a:xfrm>
                <a:off x="5162393" y="1935333"/>
                <a:ext cx="933596" cy="15003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00F5037-CC60-4491-80CB-0DAB9EB5F6A1}"/>
                  </a:ext>
                </a:extLst>
              </p:cNvPr>
              <p:cNvSpPr/>
              <p:nvPr/>
            </p:nvSpPr>
            <p:spPr>
              <a:xfrm>
                <a:off x="5566299" y="2024110"/>
                <a:ext cx="124288" cy="88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B6565BF9-12A6-482F-81E1-C03E076D5AAE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>
                <a:off x="5628443" y="1864311"/>
                <a:ext cx="0" cy="159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D6956C5-7FAF-4A37-AB09-FB7415FCFF6C}"/>
                  </a:ext>
                </a:extLst>
              </p:cNvPr>
              <p:cNvSpPr/>
              <p:nvPr/>
            </p:nvSpPr>
            <p:spPr>
              <a:xfrm>
                <a:off x="5552991" y="1402671"/>
                <a:ext cx="155351" cy="532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570D10D-5D52-49B2-B940-BA38852F56E3}"/>
                  </a:ext>
                </a:extLst>
              </p:cNvPr>
              <p:cNvSpPr/>
              <p:nvPr/>
            </p:nvSpPr>
            <p:spPr>
              <a:xfrm>
                <a:off x="5397623" y="2183909"/>
                <a:ext cx="461640" cy="47939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5AF9612-3446-4E87-B825-37A1FAC7692C}"/>
                  </a:ext>
                </a:extLst>
              </p:cNvPr>
              <p:cNvGrpSpPr/>
              <p:nvPr/>
            </p:nvGrpSpPr>
            <p:grpSpPr>
              <a:xfrm rot="10800000">
                <a:off x="5552991" y="3244793"/>
                <a:ext cx="155351" cy="710216"/>
                <a:chOff x="7409904" y="1757778"/>
                <a:chExt cx="155351" cy="710216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759B6ADF-CC46-46D4-A251-11D162AC88AF}"/>
                    </a:ext>
                  </a:extLst>
                </p:cNvPr>
                <p:cNvSpPr/>
                <p:nvPr/>
              </p:nvSpPr>
              <p:spPr>
                <a:xfrm>
                  <a:off x="7423212" y="2379217"/>
                  <a:ext cx="124288" cy="887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BA4C69A1-3B17-48A8-88D5-081A1295C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5356" y="2219418"/>
                  <a:ext cx="0" cy="159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D9ECB61C-6D44-4D6E-A879-A3DEEC725294}"/>
                    </a:ext>
                  </a:extLst>
                </p:cNvPr>
                <p:cNvSpPr/>
                <p:nvPr/>
              </p:nvSpPr>
              <p:spPr>
                <a:xfrm>
                  <a:off x="7409904" y="1757778"/>
                  <a:ext cx="155351" cy="5326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77DE5CA-CB5E-48AE-82E2-6D562D0FD279}"/>
                  </a:ext>
                </a:extLst>
              </p:cNvPr>
              <p:cNvCxnSpPr/>
              <p:nvPr/>
            </p:nvCxnSpPr>
            <p:spPr>
              <a:xfrm>
                <a:off x="5303680" y="2432483"/>
                <a:ext cx="649526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F420E34E-213C-4531-9DEF-09DA05318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443" y="2183909"/>
                <a:ext cx="0" cy="60516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C2144D51-0B34-4470-9754-F241A78F48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443" y="2991775"/>
                <a:ext cx="0" cy="114521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0CE63FF7-3A23-4E9D-81EF-02E324D2E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443" y="1038690"/>
                <a:ext cx="0" cy="114521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03825F3-B50B-475C-B397-42539520267D}"/>
                </a:ext>
              </a:extLst>
            </p:cNvPr>
            <p:cNvGrpSpPr/>
            <p:nvPr/>
          </p:nvGrpSpPr>
          <p:grpSpPr>
            <a:xfrm>
              <a:off x="5213487" y="1368647"/>
              <a:ext cx="960230" cy="605162"/>
              <a:chOff x="5162393" y="4342666"/>
              <a:chExt cx="960230" cy="605162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9926D58F-4278-48E1-8367-F86FE8CD1309}"/>
                  </a:ext>
                </a:extLst>
              </p:cNvPr>
              <p:cNvSpPr/>
              <p:nvPr/>
            </p:nvSpPr>
            <p:spPr>
              <a:xfrm>
                <a:off x="5162393" y="4651899"/>
                <a:ext cx="960230" cy="133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59B761C0-E9AD-434C-90C0-86F7F2FC6F94}"/>
                  </a:ext>
                </a:extLst>
              </p:cNvPr>
              <p:cNvSpPr/>
              <p:nvPr/>
            </p:nvSpPr>
            <p:spPr>
              <a:xfrm>
                <a:off x="5384307" y="4454372"/>
                <a:ext cx="488272" cy="190875"/>
              </a:xfrm>
              <a:prstGeom prst="trapezoid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8853B938-637D-45C3-88DE-6FB637FF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443" y="4342666"/>
                <a:ext cx="0" cy="60516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60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2</cp:revision>
  <dcterms:created xsi:type="dcterms:W3CDTF">2018-01-31T19:47:44Z</dcterms:created>
  <dcterms:modified xsi:type="dcterms:W3CDTF">2018-02-18T14:33:24Z</dcterms:modified>
</cp:coreProperties>
</file>