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2D5B3-2E42-4F8E-B7A8-F2B64E568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49A97F-3415-4592-9ED0-5E310D896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8A456-A7C1-498F-A649-5BEAAC19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050E3-A50D-4C1F-A5A5-761EB9C4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4E80A-575A-4744-A90A-4C840577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9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197C-1824-4605-A186-717F0A66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39B02-C8A8-4EB1-96FA-007EBD2A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A8C50-1CBB-43A0-BC4D-B636D646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48645-A007-4D81-98B9-380230D2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433F0-0445-4615-92DE-D65AAEE9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424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72625F-0857-4C23-8700-9ACA368B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5FB83-1FC3-4AD7-8D28-D7866444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BE99C-8BAA-4CCD-946E-AC84377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72091-4A15-4175-84D7-000AA85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17E75-728C-4CA5-B8A0-06F95C97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66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AFCE-1984-4393-9245-0A1602A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3DE2E-80B1-4F17-B0A0-BF672BD1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261C7-BD67-4D7D-BE4A-1ED27D41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11A49-DDF7-4AB8-A585-5B3BAF1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6CF64-20ED-48DA-AE97-F8B29AE0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4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5DEA6-3DE1-4FF1-A7AF-5832B352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C9ABE9-0DA1-4EB5-9E1C-43D96A9E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A3D81-BA1D-44AC-A9EC-2801B8AD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7360F-5EC6-4458-A42A-A0B1A5E5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98F05-C88A-41F9-B131-51C5F126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26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FA12A-77D4-4C20-A6C0-1BCED094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FBF59-5362-4F11-BBB6-B75D081D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433094-A95C-4300-9833-1962F92A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F5FAC-9D03-4FAA-AFB5-C56D9CE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5ECB46-28FE-41E1-AD04-4DABEAB2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6A571-9B0C-4176-96BF-438FFEEA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9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2495B-BE17-4F90-9541-EC2E8FDC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E778AE-5D20-4D4A-A7BD-219E3535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44738-9EC1-41EE-9692-BEBF6D0B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5B86CE-A784-474A-A541-9FBE2C54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797CF-2725-431F-A514-27C156BF0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1EE299-B568-4576-8E97-CD26E6FA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EF6480-F3CB-4CD5-8CBA-31D0BA6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FE5E5-48D4-4FDA-804F-5911FC0B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76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EF05A-9673-45F8-A7FF-EB731C8F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F786DD-2106-4A41-A34D-04724986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166C3-330C-4767-A39A-DB6FBBD8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99F16B-4480-454C-9B05-B809C935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5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300676-4A9E-43D3-A1D2-D6DE8D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01B4B8-4CBA-4C88-9AEC-1D54FD7B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72C0C-7DC6-4ACE-9ECE-FA155FC3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2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15411-8238-4B45-9470-0B94F73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C63D9-EF4F-4DEE-994E-98238DF4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47565-3770-43B8-9C6A-0903550D9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3E4296-974C-4621-98ED-6E6860F7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21DE60-E858-4EF9-9229-B6E516F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D8A6FB-9297-4C9D-9201-2371F86F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51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A039-F09A-4053-B1D2-C71656A4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1493F8-638C-44D4-846F-A013648AF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BB44B9-2F24-44D8-9E24-E4754954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2AF6B-C5CD-432C-BDEE-A5DF550F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BA143-B889-47A0-BD4B-858AF7D3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17EC60-4003-4ABC-B73A-1276F223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84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1C8549-420B-400B-8F26-6CF525B6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CB4B4-910C-4BE2-BB11-77ABB58C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5CC34-3E8D-4055-B27D-F22EE90E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B45E-0DD5-46E7-AE63-821D86886A27}" type="datetimeFigureOut">
              <a:rPr lang="de-AT" smtClean="0"/>
              <a:t>15.02.2018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90E47-DD37-490A-AD64-7311D4221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41EF7-A415-4D97-A6C4-EC1B8CD9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3264-8B5A-4BB7-AC21-B53E2E4502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15733E-9D37-4BD0-AD55-741B5BAD1FC8}"/>
              </a:ext>
            </a:extLst>
          </p:cNvPr>
          <p:cNvGrpSpPr/>
          <p:nvPr/>
        </p:nvGrpSpPr>
        <p:grpSpPr>
          <a:xfrm>
            <a:off x="3999103" y="386226"/>
            <a:ext cx="3415749" cy="5844209"/>
            <a:chOff x="3999103" y="386226"/>
            <a:chExt cx="3415749" cy="584420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8AC3BB8-3326-483F-9B79-342859A666A7}"/>
                </a:ext>
              </a:extLst>
            </p:cNvPr>
            <p:cNvGrpSpPr/>
            <p:nvPr/>
          </p:nvGrpSpPr>
          <p:grpSpPr>
            <a:xfrm>
              <a:off x="4381761" y="470451"/>
              <a:ext cx="2650434" cy="2266122"/>
              <a:chOff x="4306955" y="3823250"/>
              <a:chExt cx="2650434" cy="2266122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BC43241-0F08-4CA6-9C61-44E1715EFE0F}"/>
                  </a:ext>
                </a:extLst>
              </p:cNvPr>
              <p:cNvSpPr/>
              <p:nvPr/>
            </p:nvSpPr>
            <p:spPr>
              <a:xfrm>
                <a:off x="5493024" y="3823250"/>
                <a:ext cx="278297" cy="2266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0E12B9A-80FF-490C-A263-40B079DE2738}"/>
                  </a:ext>
                </a:extLst>
              </p:cNvPr>
              <p:cNvSpPr/>
              <p:nvPr/>
            </p:nvSpPr>
            <p:spPr>
              <a:xfrm>
                <a:off x="4306955" y="5380383"/>
                <a:ext cx="2650434" cy="1192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DAEA87E5-E2DC-4414-823C-3608122FD8EF}"/>
                  </a:ext>
                </a:extLst>
              </p:cNvPr>
              <p:cNvSpPr/>
              <p:nvPr/>
            </p:nvSpPr>
            <p:spPr>
              <a:xfrm>
                <a:off x="4562059" y="5092148"/>
                <a:ext cx="675861" cy="288235"/>
              </a:xfrm>
              <a:prstGeom prst="trapezoi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76A13A57-6C15-4CAE-8E87-06BF20C27743}"/>
                  </a:ext>
                </a:extLst>
              </p:cNvPr>
              <p:cNvSpPr/>
              <p:nvPr/>
            </p:nvSpPr>
            <p:spPr>
              <a:xfrm>
                <a:off x="6026424" y="5092148"/>
                <a:ext cx="675861" cy="288235"/>
              </a:xfrm>
              <a:prstGeom prst="trapezoi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DC559534-292D-493C-AE52-C86BD9FDA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9989" y="4964596"/>
                <a:ext cx="0" cy="7073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A70CC309-B7BD-4608-A997-ED744923B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354" y="4964596"/>
                <a:ext cx="0" cy="715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2163CA3-D978-48CE-89A7-8B6C3F1BA621}"/>
                </a:ext>
              </a:extLst>
            </p:cNvPr>
            <p:cNvGrpSpPr/>
            <p:nvPr/>
          </p:nvGrpSpPr>
          <p:grpSpPr>
            <a:xfrm>
              <a:off x="3999103" y="3029579"/>
              <a:ext cx="3415749" cy="2650434"/>
              <a:chOff x="3912703" y="874644"/>
              <a:chExt cx="3415749" cy="2650434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7B2A69F-73C0-4163-AD02-4CFDF261E8D3}"/>
                  </a:ext>
                </a:extLst>
              </p:cNvPr>
              <p:cNvSpPr/>
              <p:nvPr/>
            </p:nvSpPr>
            <p:spPr>
              <a:xfrm>
                <a:off x="4306956" y="874644"/>
                <a:ext cx="2650434" cy="265043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D79F6443-80B9-4E84-9928-0B91D2B30BEB}"/>
                  </a:ext>
                </a:extLst>
              </p:cNvPr>
              <p:cNvSpPr/>
              <p:nvPr/>
            </p:nvSpPr>
            <p:spPr>
              <a:xfrm>
                <a:off x="5493025" y="2060713"/>
                <a:ext cx="278296" cy="2782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23254AD-3360-40DE-A1F8-2A8EA8C25ACB}"/>
                  </a:ext>
                </a:extLst>
              </p:cNvPr>
              <p:cNvSpPr/>
              <p:nvPr/>
            </p:nvSpPr>
            <p:spPr>
              <a:xfrm>
                <a:off x="4717772" y="1417982"/>
                <a:ext cx="583096" cy="58309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5B504F62-C758-43E6-B6F2-0AB12DBD4B19}"/>
                  </a:ext>
                </a:extLst>
              </p:cNvPr>
              <p:cNvSpPr/>
              <p:nvPr/>
            </p:nvSpPr>
            <p:spPr>
              <a:xfrm>
                <a:off x="5963478" y="1417982"/>
                <a:ext cx="583096" cy="58309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72586CFF-6190-40B2-BFAD-1FAC8C2DA421}"/>
                  </a:ext>
                </a:extLst>
              </p:cNvPr>
              <p:cNvSpPr/>
              <p:nvPr/>
            </p:nvSpPr>
            <p:spPr>
              <a:xfrm>
                <a:off x="4724396" y="2471530"/>
                <a:ext cx="583096" cy="58309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9A00750-B957-4A41-B314-3E8DEC960E15}"/>
                  </a:ext>
                </a:extLst>
              </p:cNvPr>
              <p:cNvSpPr/>
              <p:nvPr/>
            </p:nvSpPr>
            <p:spPr>
              <a:xfrm>
                <a:off x="5963478" y="2481469"/>
                <a:ext cx="583096" cy="58309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3472D7A0-3A31-47F2-8CC9-79C0CC535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944" y="1384852"/>
                <a:ext cx="0" cy="715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B28C8FC-C1E4-4315-95BD-70E6EE1D0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5026" y="1345096"/>
                <a:ext cx="0" cy="715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97FE3C5A-CF6A-48D0-814D-3B7D365F8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5026" y="2415208"/>
                <a:ext cx="0" cy="715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5B3A416-271B-49E4-B9B7-A78DEE2D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944" y="2415208"/>
                <a:ext cx="0" cy="715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2BE6F037-4AE4-41DF-B722-ABFB630A6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457" y="1702904"/>
                <a:ext cx="602974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13D21747-B4B0-472D-90DD-B974BA306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2370" y="1702904"/>
                <a:ext cx="76531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8C565E9C-B1BC-4679-9578-F1513EE88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2370" y="2789581"/>
                <a:ext cx="755374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07025CF5-B272-4032-8F1B-CFBC22278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457" y="2789581"/>
                <a:ext cx="755374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5CEEC794-6E1F-4530-B8DD-2E5542B85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703" y="2199861"/>
                <a:ext cx="341574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4BC1624-1514-4052-A76A-FC5496B3A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18574" y="386226"/>
              <a:ext cx="0" cy="58442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0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2</cp:revision>
  <dcterms:created xsi:type="dcterms:W3CDTF">2018-02-09T12:27:51Z</dcterms:created>
  <dcterms:modified xsi:type="dcterms:W3CDTF">2018-02-15T18:05:18Z</dcterms:modified>
</cp:coreProperties>
</file>