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B3CF-3D7A-4630-A6FA-9F91DE383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A8D27-EBAF-4E5C-BC07-8B457AC8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3D7-4F80-444C-B7E4-7E87FF8F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71150-35C2-4B32-BFDF-037F0AEC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FBDF2-2C0F-402C-9B30-CA95FEE8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347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7944A-78AC-493B-B930-6C0E34C4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E674CF-9E08-4786-A807-ABD9A746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BF11D-76B3-4FC2-A2B0-71D60EFB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3833A-2C67-4251-A4E0-92C323C8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E78CB-71E4-4DA0-B648-CAB4A9D0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3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72B6F9-6FBB-4FD9-B86B-C04CE8430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02253-6046-42DB-9EBE-2FFDBC6F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B6A35-68E1-42CC-A6D0-61960ED2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F04D3-50AA-4F5C-B883-CC556854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97CC1-08A1-403C-8E4B-6A444CE8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69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BAB35-98F9-489F-9194-A0E3373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B2C22-6F80-49DE-B9E1-242F971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66111-AB47-4229-95F0-52DA462F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334A1-3BA5-47F7-97B1-4D85CF08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CD82B-A4E0-4E61-8838-A7C425C5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57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F321F-1E7F-4D3E-A389-936A0613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B4710-9819-4AA7-A90C-262E36D8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8834F-E60F-4E2C-8D43-ECC8B007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AE4F6-78D3-4F01-96BA-A26779DA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2F965-CCF2-47CD-A717-8D5EBF93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65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38D18-E318-4A19-BC23-18633ED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71DE2-CA4B-4A26-A439-860CEF45D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1606A-443C-46E9-8FDC-744D0888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1E0A4B-7242-4E75-8FDD-3F1A8D5D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1C3997-0C75-4CAA-BAE0-6F989113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E4629-0EFB-4BA5-BEB5-DDAD37F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1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5365B-B901-4F8C-8D22-FDE8CFCB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F61FB-92F4-43A6-B99B-CF4C4616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758E3-8458-44D0-B74F-0E3F09F1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684F3D-4655-4018-8B9F-FB57CFD2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E9CB4E-9B34-43BA-806A-7EF5532FC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9990FE-C97C-446A-A72F-5809C81B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98A91C-2FC8-461B-B2DC-2ED01CFB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B1AA65-D436-49E2-A9F7-125CED74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51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7A7C9-434C-46D5-8178-C46B209C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B74A91-020C-4F71-9341-EB5CEFFA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3AD47-AE54-43A2-A50C-56B2AACF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F3AD97-F47D-4357-A494-6E287339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95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050F21-4D52-47A4-B690-ECA15FD9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A9C8D-F3E9-47D5-B7DC-A055321D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859F9F-AFC2-4743-AED6-611D5872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4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7198E-2493-4EE0-92FC-8B7BE908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00752-5D18-4C04-8C09-0F76E220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3280E-3BD1-4900-AB66-91A4CA4D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DA21B-F9DF-442B-AAC4-7BBFCCEE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5562D-A27A-4BB6-BFCE-0E276295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63DC6-00AF-4931-9B2E-02DF2CAF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54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BD620-2554-4217-92DB-D4508FBD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6491C-720F-420E-BB31-7A4DBA95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B7DFC-A3F2-4421-8A63-52B7227D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AA0E93-6E4F-4B1F-897D-7C6B18A0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6D285-7A5C-4C34-B83E-060E1811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1F1BD-B993-4E81-B641-4A2703FB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58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BE0B8-95F4-4DA2-9136-AB65306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2E146-6968-4DAA-B620-28A6638D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64CE0-2538-43A1-BD4E-7E816EFC2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DC40-1B51-4FD6-8949-411DA64E66FB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1F468-F833-40B6-94D3-E94038CA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834F7-2CB6-42DA-BD9F-8FA199673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8D85-5600-4951-8D7C-0640784107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98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2187FDD-8564-4ADA-96D2-E1FA99C4ADE0}"/>
              </a:ext>
            </a:extLst>
          </p:cNvPr>
          <p:cNvGrpSpPr/>
          <p:nvPr/>
        </p:nvGrpSpPr>
        <p:grpSpPr>
          <a:xfrm>
            <a:off x="4600648" y="2884190"/>
            <a:ext cx="2544417" cy="2259496"/>
            <a:chOff x="4602581" y="1424506"/>
            <a:chExt cx="2544417" cy="225949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44378E-D109-47C6-8BD3-DF037D1E915B}"/>
                </a:ext>
              </a:extLst>
            </p:cNvPr>
            <p:cNvSpPr/>
            <p:nvPr/>
          </p:nvSpPr>
          <p:spPr>
            <a:xfrm>
              <a:off x="4602581" y="1424506"/>
              <a:ext cx="2544417" cy="901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43644BA-9EA0-4E06-A844-B2680A4B71CF}"/>
                </a:ext>
              </a:extLst>
            </p:cNvPr>
            <p:cNvSpPr/>
            <p:nvPr/>
          </p:nvSpPr>
          <p:spPr>
            <a:xfrm>
              <a:off x="4602581" y="2782854"/>
              <a:ext cx="2544417" cy="901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E44BFE9-3C94-4629-B427-680CA18EB305}"/>
                </a:ext>
              </a:extLst>
            </p:cNvPr>
            <p:cNvSpPr/>
            <p:nvPr/>
          </p:nvSpPr>
          <p:spPr>
            <a:xfrm>
              <a:off x="6404877" y="2325654"/>
              <a:ext cx="344557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12663A0-3CFB-4081-8887-ADFECB2D3DE1}"/>
                </a:ext>
              </a:extLst>
            </p:cNvPr>
            <p:cNvSpPr/>
            <p:nvPr/>
          </p:nvSpPr>
          <p:spPr>
            <a:xfrm>
              <a:off x="5000147" y="2325654"/>
              <a:ext cx="344557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3883359-C787-486A-A45E-91A87BE8A7FF}"/>
                </a:ext>
              </a:extLst>
            </p:cNvPr>
            <p:cNvSpPr/>
            <p:nvPr/>
          </p:nvSpPr>
          <p:spPr>
            <a:xfrm>
              <a:off x="5000147" y="1702803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DC70070-4142-4D52-903E-214B6F223671}"/>
                </a:ext>
              </a:extLst>
            </p:cNvPr>
            <p:cNvSpPr/>
            <p:nvPr/>
          </p:nvSpPr>
          <p:spPr>
            <a:xfrm>
              <a:off x="6404878" y="1702803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867CCDD-7F66-455B-BA77-6C37BD510A3F}"/>
                </a:ext>
              </a:extLst>
            </p:cNvPr>
            <p:cNvSpPr/>
            <p:nvPr/>
          </p:nvSpPr>
          <p:spPr>
            <a:xfrm>
              <a:off x="5026651" y="3074402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E320B-B031-409D-8C29-48BDE4FDBB56}"/>
                </a:ext>
              </a:extLst>
            </p:cNvPr>
            <p:cNvSpPr/>
            <p:nvPr/>
          </p:nvSpPr>
          <p:spPr>
            <a:xfrm>
              <a:off x="6404877" y="3061149"/>
              <a:ext cx="344557" cy="3313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181F0C9-E05B-49C5-996B-632CA48BF737}"/>
                </a:ext>
              </a:extLst>
            </p:cNvPr>
            <p:cNvCxnSpPr>
              <a:cxnSpLocks/>
            </p:cNvCxnSpPr>
            <p:nvPr/>
          </p:nvCxnSpPr>
          <p:spPr>
            <a:xfrm>
              <a:off x="5165799" y="1576907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8951C2E-A33F-490E-BA05-A755EE700D51}"/>
                </a:ext>
              </a:extLst>
            </p:cNvPr>
            <p:cNvCxnSpPr>
              <a:cxnSpLocks/>
            </p:cNvCxnSpPr>
            <p:nvPr/>
          </p:nvCxnSpPr>
          <p:spPr>
            <a:xfrm>
              <a:off x="6577155" y="1576907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F2C7C1-DC45-439F-AEAE-8988F5584946}"/>
                </a:ext>
              </a:extLst>
            </p:cNvPr>
            <p:cNvCxnSpPr>
              <a:cxnSpLocks/>
            </p:cNvCxnSpPr>
            <p:nvPr/>
          </p:nvCxnSpPr>
          <p:spPr>
            <a:xfrm>
              <a:off x="5198929" y="2968383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B86A215-B99E-46FF-A197-7A9BE99D25DF}"/>
                </a:ext>
              </a:extLst>
            </p:cNvPr>
            <p:cNvCxnSpPr>
              <a:cxnSpLocks/>
            </p:cNvCxnSpPr>
            <p:nvPr/>
          </p:nvCxnSpPr>
          <p:spPr>
            <a:xfrm>
              <a:off x="6577155" y="2981635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2C0971D-FFD1-4EC9-9F67-1FFD89AD0B85}"/>
                </a:ext>
              </a:extLst>
            </p:cNvPr>
            <p:cNvCxnSpPr>
              <a:cxnSpLocks/>
            </p:cNvCxnSpPr>
            <p:nvPr/>
          </p:nvCxnSpPr>
          <p:spPr>
            <a:xfrm>
              <a:off x="6298860" y="3240054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2B292C8-9E4B-46F2-B758-07EF8F83A899}"/>
                </a:ext>
              </a:extLst>
            </p:cNvPr>
            <p:cNvCxnSpPr>
              <a:cxnSpLocks/>
            </p:cNvCxnSpPr>
            <p:nvPr/>
          </p:nvCxnSpPr>
          <p:spPr>
            <a:xfrm>
              <a:off x="4920634" y="1868455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AC9DB51-97C2-4BCC-9A26-72B50F99FD44}"/>
                </a:ext>
              </a:extLst>
            </p:cNvPr>
            <p:cNvCxnSpPr>
              <a:cxnSpLocks/>
            </p:cNvCxnSpPr>
            <p:nvPr/>
          </p:nvCxnSpPr>
          <p:spPr>
            <a:xfrm>
              <a:off x="4953764" y="3233428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885E54-5571-482E-8F9E-BB4AE9A765D8}"/>
                </a:ext>
              </a:extLst>
            </p:cNvPr>
            <p:cNvCxnSpPr>
              <a:cxnSpLocks/>
            </p:cNvCxnSpPr>
            <p:nvPr/>
          </p:nvCxnSpPr>
          <p:spPr>
            <a:xfrm>
              <a:off x="6298860" y="1878394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10EE3A6-FB19-49A3-B691-47038F928D4C}"/>
              </a:ext>
            </a:extLst>
          </p:cNvPr>
          <p:cNvGrpSpPr/>
          <p:nvPr/>
        </p:nvGrpSpPr>
        <p:grpSpPr>
          <a:xfrm>
            <a:off x="4600647" y="1411825"/>
            <a:ext cx="2544417" cy="1167568"/>
            <a:chOff x="4602581" y="3826462"/>
            <a:chExt cx="2544417" cy="116756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A65785-7CFD-470F-986D-3BFE0B94574C}"/>
                </a:ext>
              </a:extLst>
            </p:cNvPr>
            <p:cNvSpPr/>
            <p:nvPr/>
          </p:nvSpPr>
          <p:spPr>
            <a:xfrm>
              <a:off x="4602581" y="4088193"/>
              <a:ext cx="2544417" cy="1855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1E598C8-3EF5-432C-A56F-64F3BE722B4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303" y="3826462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36E1ABFD-3059-4845-8BBF-83EFC890091D}"/>
                </a:ext>
              </a:extLst>
            </p:cNvPr>
            <p:cNvCxnSpPr>
              <a:cxnSpLocks/>
            </p:cNvCxnSpPr>
            <p:nvPr/>
          </p:nvCxnSpPr>
          <p:spPr>
            <a:xfrm>
              <a:off x="6577155" y="3826462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0767CA8-3EBF-4064-BC7C-6863160533F1}"/>
                </a:ext>
              </a:extLst>
            </p:cNvPr>
            <p:cNvSpPr/>
            <p:nvPr/>
          </p:nvSpPr>
          <p:spPr>
            <a:xfrm>
              <a:off x="4602581" y="4273724"/>
              <a:ext cx="2544417" cy="7203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CD81C57-C9F7-4736-81D0-A7D0C9DA4567}"/>
                </a:ext>
              </a:extLst>
            </p:cNvPr>
            <p:cNvSpPr/>
            <p:nvPr/>
          </p:nvSpPr>
          <p:spPr>
            <a:xfrm>
              <a:off x="5026651" y="4424287"/>
              <a:ext cx="344557" cy="3445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4EA072-EAF8-46E1-A5FF-2D34901715EE}"/>
                </a:ext>
              </a:extLst>
            </p:cNvPr>
            <p:cNvSpPr/>
            <p:nvPr/>
          </p:nvSpPr>
          <p:spPr>
            <a:xfrm>
              <a:off x="6404876" y="4424287"/>
              <a:ext cx="344557" cy="3445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23BA899-EFD7-4255-AF09-25A7236703FB}"/>
                </a:ext>
              </a:extLst>
            </p:cNvPr>
            <p:cNvCxnSpPr>
              <a:cxnSpLocks/>
            </p:cNvCxnSpPr>
            <p:nvPr/>
          </p:nvCxnSpPr>
          <p:spPr>
            <a:xfrm>
              <a:off x="4920634" y="4596565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33DDCF-1440-436C-BA44-98B4DB006BB3}"/>
                </a:ext>
              </a:extLst>
            </p:cNvPr>
            <p:cNvCxnSpPr>
              <a:cxnSpLocks/>
            </p:cNvCxnSpPr>
            <p:nvPr/>
          </p:nvCxnSpPr>
          <p:spPr>
            <a:xfrm>
              <a:off x="6478680" y="4994030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8CF8D0-EA4B-4C50-B825-A7BA765DA3C9}"/>
                </a:ext>
              </a:extLst>
            </p:cNvPr>
            <p:cNvCxnSpPr>
              <a:cxnSpLocks/>
            </p:cNvCxnSpPr>
            <p:nvPr/>
          </p:nvCxnSpPr>
          <p:spPr>
            <a:xfrm>
              <a:off x="6577154" y="4273724"/>
              <a:ext cx="0" cy="63345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F80A478-7905-4993-AA0D-FAA12320E3C0}"/>
                </a:ext>
              </a:extLst>
            </p:cNvPr>
            <p:cNvCxnSpPr>
              <a:cxnSpLocks/>
            </p:cNvCxnSpPr>
            <p:nvPr/>
          </p:nvCxnSpPr>
          <p:spPr>
            <a:xfrm>
              <a:off x="5198929" y="4322245"/>
              <a:ext cx="0" cy="629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74E2CB8-4231-4095-9F83-977AAF88573C}"/>
                </a:ext>
              </a:extLst>
            </p:cNvPr>
            <p:cNvCxnSpPr>
              <a:cxnSpLocks/>
            </p:cNvCxnSpPr>
            <p:nvPr/>
          </p:nvCxnSpPr>
          <p:spPr>
            <a:xfrm>
              <a:off x="6298859" y="4590451"/>
              <a:ext cx="55659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4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3</cp:revision>
  <dcterms:created xsi:type="dcterms:W3CDTF">2018-02-08T11:48:07Z</dcterms:created>
  <dcterms:modified xsi:type="dcterms:W3CDTF">2018-02-18T14:42:31Z</dcterms:modified>
</cp:coreProperties>
</file>