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F688E-C19F-46B8-8BF9-E65EF92C5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E40DF6-85F2-4C89-9143-80FF85F81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00EA00-2DF3-4ACD-90CD-398EBA5E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1BEE-B7D9-4C83-9013-35A4F7A2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76058-35E7-43D1-AEE6-983EC66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417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9F1D2-16C3-495E-9822-AB2D0729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63BB27-F0B5-4CB0-ACBE-CC5033028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A42EF-C100-40C4-AF67-93D8DD34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E2B149-12CA-4838-9E88-52265DA5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278683-2E6A-4D5E-9887-B65318E6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481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BBC5B8-51F4-4157-AA59-984ECB915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D34B14-C830-4608-AB3D-9B3458F2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180A5-9741-4CCE-ADCC-16136956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5C4C13-6981-45EE-873C-FB4F0BD6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F4DBD-6006-436F-8079-112A47DA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27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86F5B-0B27-4ECB-A7F8-E04BC7F1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6C0B5-5290-4562-A7B3-66B887C5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8246DD-6E9B-4C17-B079-B7F21D9F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04FD5-4EE9-40B7-A525-D404B577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5B0AF-92B3-4CD2-A97D-6B906445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668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4C93C-E72B-4A95-A8A8-5397C23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FA80C-D98A-4A31-BD08-C039C032E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2617A-3FD7-4A31-84C3-E69477BF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015F0-5814-4627-BC78-33819AFD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3F50C9-2E08-4D62-8DC2-CA7F662E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122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AF35-4C8E-4E58-851B-F634243C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80799-728C-478E-8853-E88F6EE91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C0430-5747-493D-9DDC-ED3A9F23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DEBE9C-8DA1-4EB7-8BB0-2C8F89F9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2190B0-EEEF-43A8-8088-50E04605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196475-D056-4003-9B11-2843A857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346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52E0B-DE5C-4DB9-8AEC-8AEF0E5C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4F5677-1C5A-4533-BB6F-F78DD2641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3DA78C-BF2D-4C9C-AA18-720E54A89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CD10F2-0471-4DD0-B5B7-7EB463F99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F20EDC-BC7A-440D-9317-6BEC0DD91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05B54B-F1B6-4BF8-BB9F-9D2BEF62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BED5C7-4B5C-4490-B37E-77A12AB7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4A850A-94EB-4053-A18A-8674321C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651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C39F6-D772-4EB8-949A-57FD3F94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664BC9-D383-49E2-9906-010FE63F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4AC523-350C-407A-A9D8-CE9FFE32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8EE45-70BE-423E-AD45-398E3463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6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4207CF-0C14-43CE-A9D2-06C5C2D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E96137-DE88-430E-B16C-C6B6F55D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6E9582-97F1-42FC-80FA-6433B65D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58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4EC26-7055-4D68-9DFB-8EA7C6BD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726EF-7FBA-46E2-BCC6-DDDA77DB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0F44F5-FA7A-4360-B017-3A68EEE2D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F1C74D-3F5B-42AB-ACE5-EF2A47A0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68073C-1761-412A-9FD1-6D60B232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BF77F9-57CB-4281-A6B3-D03C1682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51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8A792-457F-4879-AF89-A741FCD2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0C343C-66C6-45B7-A991-98CDD4FAD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99FBC2-0FAB-4490-9AF8-84ACDD02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E59D01-A831-49B0-89DE-88258316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A07EB9-287A-42A6-8525-3546E7B0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CC2C0-570D-4158-92D2-8015000B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173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E02717-4CDE-4E55-BAEB-6B607E31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432C8D-0301-40C4-BBE3-AA7F269E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E98A7-3282-4956-8153-5D7888960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D237-CD17-4F39-8BAC-60D610DFA55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2819D3-20FE-451E-8D4B-DCBDC336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FE424-E1C6-448D-A467-4FBC0827C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57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4E229AA-5C79-4F1B-9F8D-7811642298C2}"/>
              </a:ext>
            </a:extLst>
          </p:cNvPr>
          <p:cNvGrpSpPr/>
          <p:nvPr/>
        </p:nvGrpSpPr>
        <p:grpSpPr>
          <a:xfrm>
            <a:off x="4092680" y="1441661"/>
            <a:ext cx="2473568" cy="3718239"/>
            <a:chOff x="4092680" y="1441661"/>
            <a:chExt cx="2473568" cy="3718239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581FABD-1B45-4777-8E94-F13DD82D7E24}"/>
                </a:ext>
              </a:extLst>
            </p:cNvPr>
            <p:cNvGrpSpPr/>
            <p:nvPr/>
          </p:nvGrpSpPr>
          <p:grpSpPr>
            <a:xfrm>
              <a:off x="4092680" y="2817630"/>
              <a:ext cx="2473568" cy="2082019"/>
              <a:chOff x="4137073" y="450166"/>
              <a:chExt cx="2473568" cy="2082019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1C78DCD2-DB1B-47C2-A35C-4AD2E957CE9C}"/>
                  </a:ext>
                </a:extLst>
              </p:cNvPr>
              <p:cNvSpPr/>
              <p:nvPr/>
            </p:nvSpPr>
            <p:spPr>
              <a:xfrm>
                <a:off x="4332849" y="450166"/>
                <a:ext cx="2082019" cy="20820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45AF4EE-8D41-4300-8CA1-F10B0EA737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7073" y="1491175"/>
                <a:ext cx="2473568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64196E5-175F-4EE1-B971-BC950765860C}"/>
                </a:ext>
              </a:extLst>
            </p:cNvPr>
            <p:cNvGrpSpPr/>
            <p:nvPr/>
          </p:nvGrpSpPr>
          <p:grpSpPr>
            <a:xfrm>
              <a:off x="4288454" y="1441661"/>
              <a:ext cx="2082019" cy="1505243"/>
              <a:chOff x="4332849" y="2771335"/>
              <a:chExt cx="2082019" cy="1505243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DAAFB42C-8902-4FB3-9BF6-CAD30D5F689D}"/>
                  </a:ext>
                </a:extLst>
              </p:cNvPr>
              <p:cNvSpPr/>
              <p:nvPr/>
            </p:nvSpPr>
            <p:spPr>
              <a:xfrm rot="16200000">
                <a:off x="4870344" y="2681010"/>
                <a:ext cx="1007025" cy="1528817"/>
              </a:xfrm>
              <a:custGeom>
                <a:avLst/>
                <a:gdLst>
                  <a:gd name="connsiteX0" fmla="*/ 0 w 1312985"/>
                  <a:gd name="connsiteY0" fmla="*/ 656493 h 1312985"/>
                  <a:gd name="connsiteX1" fmla="*/ 656493 w 1312985"/>
                  <a:gd name="connsiteY1" fmla="*/ 0 h 1312985"/>
                  <a:gd name="connsiteX2" fmla="*/ 1312986 w 1312985"/>
                  <a:gd name="connsiteY2" fmla="*/ 656493 h 1312985"/>
                  <a:gd name="connsiteX3" fmla="*/ 656493 w 1312985"/>
                  <a:gd name="connsiteY3" fmla="*/ 1312986 h 1312985"/>
                  <a:gd name="connsiteX4" fmla="*/ 0 w 1312985"/>
                  <a:gd name="connsiteY4" fmla="*/ 656493 h 1312985"/>
                  <a:gd name="connsiteX0" fmla="*/ 0 w 719821"/>
                  <a:gd name="connsiteY0" fmla="*/ 656632 h 1313245"/>
                  <a:gd name="connsiteX1" fmla="*/ 656493 w 719821"/>
                  <a:gd name="connsiteY1" fmla="*/ 139 h 1313245"/>
                  <a:gd name="connsiteX2" fmla="*/ 694008 w 719821"/>
                  <a:gd name="connsiteY2" fmla="*/ 614429 h 1313245"/>
                  <a:gd name="connsiteX3" fmla="*/ 656493 w 719821"/>
                  <a:gd name="connsiteY3" fmla="*/ 1313125 h 1313245"/>
                  <a:gd name="connsiteX4" fmla="*/ 0 w 719821"/>
                  <a:gd name="connsiteY4" fmla="*/ 656632 h 131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9821" h="1313245">
                    <a:moveTo>
                      <a:pt x="0" y="656632"/>
                    </a:moveTo>
                    <a:cubicBezTo>
                      <a:pt x="0" y="294061"/>
                      <a:pt x="540825" y="7173"/>
                      <a:pt x="656493" y="139"/>
                    </a:cubicBezTo>
                    <a:cubicBezTo>
                      <a:pt x="772161" y="-6895"/>
                      <a:pt x="694008" y="251858"/>
                      <a:pt x="694008" y="614429"/>
                    </a:cubicBezTo>
                    <a:cubicBezTo>
                      <a:pt x="694008" y="977000"/>
                      <a:pt x="772161" y="1306091"/>
                      <a:pt x="656493" y="1313125"/>
                    </a:cubicBezTo>
                    <a:cubicBezTo>
                      <a:pt x="540825" y="1320159"/>
                      <a:pt x="0" y="1019203"/>
                      <a:pt x="0" y="65663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C7F1231-B356-4565-A2B9-CB030E7FC74F}"/>
                  </a:ext>
                </a:extLst>
              </p:cNvPr>
              <p:cNvSpPr/>
              <p:nvPr/>
            </p:nvSpPr>
            <p:spPr>
              <a:xfrm>
                <a:off x="4332849" y="2921978"/>
                <a:ext cx="2082019" cy="87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32CF6F0-513C-45A4-AA14-39E52575F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856" y="2771335"/>
                <a:ext cx="0" cy="150524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B2DD067-C16E-4C9A-876C-753D590BC628}"/>
                </a:ext>
              </a:extLst>
            </p:cNvPr>
            <p:cNvCxnSpPr/>
            <p:nvPr/>
          </p:nvCxnSpPr>
          <p:spPr>
            <a:xfrm>
              <a:off x="5329461" y="2557377"/>
              <a:ext cx="0" cy="260252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60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picdom12@htlkaindorf.at</cp:lastModifiedBy>
  <cp:revision>2</cp:revision>
  <dcterms:created xsi:type="dcterms:W3CDTF">2018-02-09T16:24:00Z</dcterms:created>
  <dcterms:modified xsi:type="dcterms:W3CDTF">2018-02-18T14:43:35Z</dcterms:modified>
</cp:coreProperties>
</file>