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9BAF6-D9F5-4B5D-B6CF-CA2078B7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50CF6-A725-4015-BEEF-B0AF49665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00D8D-CB86-4AA8-B72A-F898F548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54465-C96E-46E1-A252-5AA402FC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747C1-BE28-4502-942B-C1F7321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272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22EE5-D8B9-4FC0-B0EF-00AD3B45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BFC7AD-7C89-44F8-A6BE-A2974E1A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BDEF7-14EE-4DCF-A954-67691ED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D095D-E795-4DB3-BCC7-DE41F8F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FAC17-7C18-4601-85C6-7549AA04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68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19B4F0-53A8-4A7F-9C68-9398005F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25B936-B349-493C-9FB7-3CF6EF1B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05905-2F62-4205-B904-74C02ED4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665D4-468D-4999-819A-BE9E1867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B84AF-23EE-4C1C-82D7-7372D401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DCBD0-31B1-42FB-BEBF-6DE34C25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DF899-4A01-4EE3-88D4-CE893223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F7514-D612-428F-83AE-173F2B19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83706-155B-4E5E-B68E-35420CC8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1CF2A-3326-47A4-B502-E2D04E98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1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83E0-8C63-4994-9331-5EB66274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17F456-6D47-4747-893E-50B1D30C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79194-CCD1-4AE0-A88E-99ED349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D089F-6FF4-4D0D-8B3B-41564D55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0BB80-B3F7-4CC6-8496-251BB4B5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56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C19A8-C2E2-4FBA-B8CC-88A91FAC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EFD4E2-E01E-4177-B901-D36924EC1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362E-5382-4DAE-BEA8-35B88973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1B537-D51B-4DE9-9668-0375B058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A78DF9-44C6-4C22-856F-ECD53868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B2D05-8FEC-44F4-B6A0-F1AED84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680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7BA72-A4BF-4B67-A047-D54B5A54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9F20D-1B30-41E7-9DA9-CA53D1E5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2B4A2-2CF3-4F0D-9E16-8C126102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06E685-B0A3-4817-8928-42FB458A6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A422FA-B172-4F4A-91C6-FC972F78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6D05BE-AC84-4564-9F04-B2DA4DC6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B7A323-6D11-492E-B3AD-0F506780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690DCB-3B61-47FF-9A76-5A079A4D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79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1DC66-D921-4E9B-AB74-FED599A4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3D820-0A42-4D64-8494-35D8DE12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BB5B30-2CCB-41B3-BE86-59D29F71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803F8-B11A-4939-9065-82BAC4BC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41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F2D415-257B-49A9-909A-2C6BA50D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34D1C1-620B-4EBD-8D9C-61369EF5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9C8674-E117-4524-98E3-EE52B1B7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72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4841-CD2C-4D1B-8F48-6E81EB5F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AAA58-C475-49C9-AAE9-C5E04436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5EF7FB-4943-40C3-9375-70196D0E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5974A3-291A-482E-BC13-EF8CE72B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10B54-69D6-466F-8A47-E9F03FC5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F90D16-176A-4146-B664-1CE59AE4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5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70D08-CE4C-406D-BC10-FE4348A0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89B4F-113D-4C3B-91B6-B26420953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27E8F6-9D4A-4911-8179-5A6A6650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C54D2-C722-45B7-8CD8-D2E55796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4C7D8-BB8B-452D-9ADF-B924E77B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EF686B-2B9B-4B87-A880-019406B9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4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8A37ED-83E2-4FA2-BDAD-A4C3E658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DEAB84-FCC0-48FE-9ACF-492B920E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D7F5-D5FF-4492-9BD9-32FB4906E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8C9F-0807-438E-A72B-33542892B3D8}" type="datetimeFigureOut">
              <a:rPr lang="de-AT" smtClean="0"/>
              <a:t>18.02.2018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3EC05F-F875-42B3-8749-470BDAB9E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7FE59-A2D3-4212-ACD2-D13129F0A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77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373893-80F2-4FE1-9C89-084FEA35BA72}"/>
              </a:ext>
            </a:extLst>
          </p:cNvPr>
          <p:cNvGrpSpPr/>
          <p:nvPr/>
        </p:nvGrpSpPr>
        <p:grpSpPr>
          <a:xfrm>
            <a:off x="1822004" y="639467"/>
            <a:ext cx="5294728" cy="5785337"/>
            <a:chOff x="3260187" y="337626"/>
            <a:chExt cx="5294728" cy="5785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B353D5-4996-4617-AA2C-5E1AF1C42B3B}"/>
                </a:ext>
              </a:extLst>
            </p:cNvPr>
            <p:cNvSpPr/>
            <p:nvPr/>
          </p:nvSpPr>
          <p:spPr>
            <a:xfrm>
              <a:off x="4364500" y="337626"/>
              <a:ext cx="3137095" cy="25181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CE23CEA-6732-498E-A226-38EABF02323B}"/>
                </a:ext>
              </a:extLst>
            </p:cNvPr>
            <p:cNvSpPr/>
            <p:nvPr/>
          </p:nvSpPr>
          <p:spPr>
            <a:xfrm>
              <a:off x="4715018" y="689317"/>
              <a:ext cx="2436058" cy="18147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B79564C-674C-4FBC-8930-5C3FA632A968}"/>
                </a:ext>
              </a:extLst>
            </p:cNvPr>
            <p:cNvSpPr/>
            <p:nvPr/>
          </p:nvSpPr>
          <p:spPr>
            <a:xfrm>
              <a:off x="7767124" y="1432558"/>
              <a:ext cx="787791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8EBBB442-E2A8-441B-BB09-8CBC1F14BA54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7572522" y="1601370"/>
              <a:ext cx="1946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4714CA9-BE27-464D-8DE7-78F9AC3691FF}"/>
                </a:ext>
              </a:extLst>
            </p:cNvPr>
            <p:cNvCxnSpPr>
              <a:cxnSpLocks/>
            </p:cNvCxnSpPr>
            <p:nvPr/>
          </p:nvCxnSpPr>
          <p:spPr>
            <a:xfrm>
              <a:off x="7572522" y="1041008"/>
              <a:ext cx="0" cy="104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880F557-56BB-4A1C-93AA-577E94EF4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3549" y="1041008"/>
              <a:ext cx="1448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477731E-0701-487F-A70B-B99062170897}"/>
                </a:ext>
              </a:extLst>
            </p:cNvPr>
            <p:cNvCxnSpPr/>
            <p:nvPr/>
          </p:nvCxnSpPr>
          <p:spPr>
            <a:xfrm flipH="1">
              <a:off x="6165753" y="2082016"/>
              <a:ext cx="1406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E932DF4-37F4-45CD-9367-860686CD7C06}"/>
                </a:ext>
              </a:extLst>
            </p:cNvPr>
            <p:cNvSpPr/>
            <p:nvPr/>
          </p:nvSpPr>
          <p:spPr>
            <a:xfrm>
              <a:off x="4364500" y="3305908"/>
              <a:ext cx="3137095" cy="26587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D177F43-451D-4630-BBB4-6D3BC57E262B}"/>
                </a:ext>
              </a:extLst>
            </p:cNvPr>
            <p:cNvGrpSpPr/>
            <p:nvPr/>
          </p:nvGrpSpPr>
          <p:grpSpPr>
            <a:xfrm>
              <a:off x="7501595" y="5078435"/>
              <a:ext cx="1053320" cy="316523"/>
              <a:chOff x="7501595" y="4487593"/>
              <a:chExt cx="1053320" cy="316523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2AA59249-8ADE-4CDE-B341-55586CB049F4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8131DA78-9538-4391-A318-A34037908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32DA82B-ADB8-4AB9-B6D9-5B933ED8B9D4}"/>
                </a:ext>
              </a:extLst>
            </p:cNvPr>
            <p:cNvGrpSpPr/>
            <p:nvPr/>
          </p:nvGrpSpPr>
          <p:grpSpPr>
            <a:xfrm>
              <a:off x="7501595" y="5806440"/>
              <a:ext cx="1053320" cy="316523"/>
              <a:chOff x="7501595" y="4487593"/>
              <a:chExt cx="1053320" cy="316523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7909E35-1CFB-4F5A-AF81-6D78D4D4F16B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F536C813-8E08-4E5F-A7AC-C5E9324793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173B2F19-35EB-47D7-B300-552FEEF28B9D}"/>
                </a:ext>
              </a:extLst>
            </p:cNvPr>
            <p:cNvGrpSpPr/>
            <p:nvPr/>
          </p:nvGrpSpPr>
          <p:grpSpPr>
            <a:xfrm rot="10800000">
              <a:off x="3327013" y="5806439"/>
              <a:ext cx="1053320" cy="316523"/>
              <a:chOff x="7501595" y="4487593"/>
              <a:chExt cx="1053320" cy="316523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E632D06D-1126-4768-98EB-650E990719D7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D12A25DE-74E5-4D7B-8C25-A36154376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CA737E2-CC48-4578-90C2-5A9DD2D48556}"/>
                </a:ext>
              </a:extLst>
            </p:cNvPr>
            <p:cNvGrpSpPr/>
            <p:nvPr/>
          </p:nvGrpSpPr>
          <p:grpSpPr>
            <a:xfrm rot="10800000">
              <a:off x="3327013" y="5059686"/>
              <a:ext cx="1053320" cy="316523"/>
              <a:chOff x="7501595" y="4487593"/>
              <a:chExt cx="1053320" cy="316523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025674B-6035-47B2-A5D3-AEA6064F53EB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5A2E0159-6B57-4A68-8BF6-3E5FFFF47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D85CA0F9-443F-445A-B6EC-D38FD1B10F19}"/>
                </a:ext>
              </a:extLst>
            </p:cNvPr>
            <p:cNvCxnSpPr/>
            <p:nvPr/>
          </p:nvCxnSpPr>
          <p:spPr>
            <a:xfrm flipH="1">
              <a:off x="4236134" y="2082016"/>
              <a:ext cx="1406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060AE3-B06B-42AC-94B4-5606704E43A9}"/>
                </a:ext>
              </a:extLst>
            </p:cNvPr>
            <p:cNvCxnSpPr/>
            <p:nvPr/>
          </p:nvCxnSpPr>
          <p:spPr>
            <a:xfrm flipH="1">
              <a:off x="4236134" y="1041008"/>
              <a:ext cx="1406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BE39DB88-94E6-40FF-A3CE-5D9885E89B5B}"/>
                </a:ext>
              </a:extLst>
            </p:cNvPr>
            <p:cNvCxnSpPr>
              <a:cxnSpLocks/>
            </p:cNvCxnSpPr>
            <p:nvPr/>
          </p:nvCxnSpPr>
          <p:spPr>
            <a:xfrm>
              <a:off x="4236134" y="1041008"/>
              <a:ext cx="0" cy="104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BA888156-4F64-4D48-87A9-DE13DF46E11D}"/>
                </a:ext>
              </a:extLst>
            </p:cNvPr>
            <p:cNvCxnSpPr/>
            <p:nvPr/>
          </p:nvCxnSpPr>
          <p:spPr>
            <a:xfrm flipH="1">
              <a:off x="4005781" y="1601370"/>
              <a:ext cx="230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5D67273-726A-49B8-B00C-65527E0A79C9}"/>
                </a:ext>
              </a:extLst>
            </p:cNvPr>
            <p:cNvSpPr/>
            <p:nvPr/>
          </p:nvSpPr>
          <p:spPr>
            <a:xfrm>
              <a:off x="3260187" y="1427869"/>
              <a:ext cx="787791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35423C4C-4BB0-409F-88E5-7B96E1620BAA}"/>
              </a:ext>
            </a:extLst>
          </p:cNvPr>
          <p:cNvSpPr/>
          <p:nvPr/>
        </p:nvSpPr>
        <p:spPr>
          <a:xfrm>
            <a:off x="7723478" y="639467"/>
            <a:ext cx="2974013" cy="2518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1A78D-F5CF-4464-AC96-4C9D92615106}"/>
              </a:ext>
            </a:extLst>
          </p:cNvPr>
          <p:cNvSpPr/>
          <p:nvPr/>
        </p:nvSpPr>
        <p:spPr>
          <a:xfrm>
            <a:off x="9052223" y="2988762"/>
            <a:ext cx="316522" cy="33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E30C184-B587-4B92-80E7-5AF7B72FC24B}"/>
              </a:ext>
            </a:extLst>
          </p:cNvPr>
          <p:cNvSpPr/>
          <p:nvPr/>
        </p:nvSpPr>
        <p:spPr>
          <a:xfrm>
            <a:off x="9052223" y="2215049"/>
            <a:ext cx="316522" cy="33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picdom12@htlkaindorf.at</cp:lastModifiedBy>
  <cp:revision>6</cp:revision>
  <dcterms:created xsi:type="dcterms:W3CDTF">2018-02-07T08:18:09Z</dcterms:created>
  <dcterms:modified xsi:type="dcterms:W3CDTF">2018-02-18T14:48:31Z</dcterms:modified>
</cp:coreProperties>
</file>