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71E29-E16B-4C40-811A-18B9F81F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3D3923-4B63-46C3-8377-70BF65E3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9706C-500D-45F3-94A1-6F580F78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BAEB3-28F5-4C8B-BEF9-94D86231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92F8D-D969-4A52-8A38-C3A5323F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686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AE06E-592D-42A6-8509-AEC1B4B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1B3CE4-D13D-4475-89DB-B2449BC0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4BFF2-B44B-43E5-A6E1-89C61718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6D073-17C6-40FB-876E-78C17CE6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F60BA-145C-4A7D-9E4D-102512D6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20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0D537D-BAEB-4409-8044-66CF8F719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3B7087-0A0E-408D-9713-55D5DE090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14594-1A63-41FA-AE51-466E807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7C32C-45E0-455E-B71E-A7EE966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6AC2F-F9B9-46A9-AAAE-5B3005DA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272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A77EA-812D-4C80-AFC7-3DD0824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B9959-A06D-4EDD-9F2A-8D19CA31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7C68D-613C-438B-B5D6-9769D528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B3392-DF45-4675-943E-068C32D1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7BC59-C8EF-4563-BD5E-737A1A5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199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85571-1FCD-4D20-A20E-58AB594F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9A4D6C-E358-4FD3-BE4C-F3963C7A2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309C3-EB41-4689-8FA1-D17C4F83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9FBD8-DDE3-4CF6-97BE-74DABBC8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317B7-0862-49D1-916B-6E92C6F5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29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27DD6-14EB-4BB2-B5F3-9245305B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D9A78-52AE-4FAB-9DE7-F30486B44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5B0AE-795A-4F12-8271-A904E000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D48FC-D89B-4068-AFE8-9CAE8DD9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F2D79F-3CAB-4317-A475-F31BB8C6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722CCE-615A-4588-B242-8441EE3B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719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15C8D-FA09-4474-9F2D-71B0ABA5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0955CB-4B79-41F2-B25F-A1EC3906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9596B-7E74-4A8B-91C9-197119756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9E5273-CE60-4CE3-BEE9-70AF2268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1EF7D6-FE58-453E-BFC7-383A957F3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5FF71D-8708-46F0-9E8E-7A803335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93B9E5-80EA-49DB-AC5B-E05634D4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5323D2-F9D7-4158-9320-18570063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541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0ED7-5FD4-46D3-A32C-E5429735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9DD683-3416-43AC-8827-22870152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F5997D-77BA-433F-A5BB-7A5C0B31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5EC16C-2863-4D8D-8B57-109D44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43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70524-991E-4005-893C-6C5991B0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85C610-FF90-4B46-934B-43BD3C57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37799-B80D-48B8-8801-470AEAD9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01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FB228-21D5-4A55-97C7-BF0E967C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030FB-C92C-4C02-AB26-660220B6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970881-6948-4DAD-B84E-F339A2E1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01CD4-6451-456C-A17F-695AF566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437B92-8479-4A78-8132-F9FF998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7203A-BDB5-40B7-A40E-9562C6BC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838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13C61-9AAD-4763-B509-66C3B4F1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02F818-9F15-4817-BF71-9F761A56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C2942B-6F94-41A0-B6C7-3AC71C0DE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E232C6-62D0-47DA-BC6F-AFFC4B0E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EFF9EE-1625-47F3-8707-0023E90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9B24DB-9944-4F3B-BEFB-F22C4A0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853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94D3FE-30B7-4D0D-AE3A-9C8356B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FA736-42A7-4752-B5F3-5CD2DB65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76D13-A778-4409-BDCA-9F1A63B1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39EE-B3ED-4251-A90D-C2ABF11A6A70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9BE48-37E0-43D5-8587-5BCADA4C6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B0472-0C9C-46CA-8E2D-DEE13C323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4A191-BB20-40F0-8C31-1EC0E6BC29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98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713BAA3-B586-4F0B-8A1F-726840497188}"/>
              </a:ext>
            </a:extLst>
          </p:cNvPr>
          <p:cNvGrpSpPr/>
          <p:nvPr/>
        </p:nvGrpSpPr>
        <p:grpSpPr>
          <a:xfrm>
            <a:off x="1975339" y="1220374"/>
            <a:ext cx="8241322" cy="2208626"/>
            <a:chOff x="1995268" y="1019909"/>
            <a:chExt cx="8241322" cy="220862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427B367-53DA-461E-90D2-69878EDE4595}"/>
                </a:ext>
              </a:extLst>
            </p:cNvPr>
            <p:cNvSpPr/>
            <p:nvPr/>
          </p:nvSpPr>
          <p:spPr>
            <a:xfrm>
              <a:off x="2754924" y="1167619"/>
              <a:ext cx="4262510" cy="18850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3F429852-093E-444C-92D3-075B5E81DBDC}"/>
                </a:ext>
              </a:extLst>
            </p:cNvPr>
            <p:cNvCxnSpPr/>
            <p:nvPr/>
          </p:nvCxnSpPr>
          <p:spPr>
            <a:xfrm>
              <a:off x="1995268" y="2124222"/>
              <a:ext cx="589436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510F9BD-5734-4C58-9D89-79BF6B5A20B6}"/>
                </a:ext>
              </a:extLst>
            </p:cNvPr>
            <p:cNvSpPr/>
            <p:nvPr/>
          </p:nvSpPr>
          <p:spPr>
            <a:xfrm>
              <a:off x="8145196" y="1167618"/>
              <a:ext cx="1885071" cy="18850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B3811FA-2EBA-4DDA-80C3-6F88DFA937A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584" y="2124222"/>
              <a:ext cx="221800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4F783D6-4FD7-452A-B8EE-E0C90C906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9453" y="1019909"/>
              <a:ext cx="0" cy="22086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1</cp:revision>
  <dcterms:created xsi:type="dcterms:W3CDTF">2018-02-09T11:31:29Z</dcterms:created>
  <dcterms:modified xsi:type="dcterms:W3CDTF">2018-02-09T11:33:44Z</dcterms:modified>
</cp:coreProperties>
</file>