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A898-8FF6-4BB4-9490-627DE9813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Java-Programm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A4223-2B94-4AC2-8928-0007F78B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AT" dirty="0" err="1"/>
              <a:t>by</a:t>
            </a:r>
            <a:r>
              <a:rPr lang="de-AT" dirty="0"/>
              <a:t> Florian Harrer</a:t>
            </a:r>
          </a:p>
        </p:txBody>
      </p:sp>
    </p:spTree>
    <p:extLst>
      <p:ext uri="{BB962C8B-B14F-4D97-AF65-F5344CB8AC3E}">
        <p14:creationId xmlns:p14="http://schemas.microsoft.com/office/powerpoint/2010/main" val="11053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F5258-D5BA-4055-B558-BD547054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/>
              <a:t>Java-Programm Agenda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99325-B24D-4E4D-B9D1-04FC6609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Vorstellung von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Grundidee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Ziele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Technische Details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Resümee</a:t>
            </a:r>
          </a:p>
          <a:p>
            <a:pPr marL="457200" lvl="1" indent="0">
              <a:buNone/>
            </a:pPr>
            <a:endParaRPr lang="de-AT" sz="1800" dirty="0"/>
          </a:p>
          <a:p>
            <a:r>
              <a:rPr lang="de-AT" sz="2000" dirty="0"/>
              <a:t>Verteidigung </a:t>
            </a:r>
          </a:p>
        </p:txBody>
      </p:sp>
    </p:spTree>
    <p:extLst>
      <p:ext uri="{BB962C8B-B14F-4D97-AF65-F5344CB8AC3E}">
        <p14:creationId xmlns:p14="http://schemas.microsoft.com/office/powerpoint/2010/main" val="30136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DC0B5-8E03-4983-B5AC-D33B589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Kriterien für die 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A87DF-EDA9-4908-86D8-AAB62AF6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Benutzerfreundlich</a:t>
            </a:r>
          </a:p>
          <a:p>
            <a:pPr lvl="1"/>
            <a:r>
              <a:rPr lang="de-AT" sz="1800" dirty="0"/>
              <a:t>Übersichtlich</a:t>
            </a:r>
          </a:p>
          <a:p>
            <a:pPr lvl="1"/>
            <a:r>
              <a:rPr lang="de-AT" sz="1800" dirty="0"/>
              <a:t>Sinnvoll benannte Menüpunkte</a:t>
            </a:r>
          </a:p>
          <a:p>
            <a:pPr lvl="1"/>
            <a:r>
              <a:rPr lang="de-AT" sz="1800" dirty="0"/>
              <a:t>Soll ohne Anleitung bedienbar sein</a:t>
            </a:r>
          </a:p>
          <a:p>
            <a:r>
              <a:rPr lang="de-AT" sz="2000" dirty="0"/>
              <a:t>Wichtige Informationen sollen sofort ersichtlich sein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9764-7088-4C96-B187-459BCE0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 an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813E2-178E-46BE-A987-57C840E5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Fütterungszeiten verwalten</a:t>
            </a:r>
          </a:p>
          <a:p>
            <a:r>
              <a:rPr lang="de-AT" sz="2000" dirty="0"/>
              <a:t>Steuerung der Motoren und Auswerten der Sensoren</a:t>
            </a:r>
          </a:p>
          <a:p>
            <a:r>
              <a:rPr lang="de-AT" sz="2000" dirty="0"/>
              <a:t>Benutzer muss anlegbar sein</a:t>
            </a:r>
          </a:p>
          <a:p>
            <a:r>
              <a:rPr lang="de-AT" sz="2000" dirty="0"/>
              <a:t>Kommunikation mit der Web-Applikation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74CF6-8EDA-4689-80D5-C41761B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Technische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8017D-8954-45A0-86B7-ACA3A36E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Entwicklungsumgebung: </a:t>
            </a:r>
            <a:r>
              <a:rPr lang="de-AT" sz="2000" dirty="0" err="1"/>
              <a:t>Netbeans</a:t>
            </a:r>
            <a:r>
              <a:rPr lang="de-AT" sz="2000" dirty="0"/>
              <a:t> DIE</a:t>
            </a:r>
          </a:p>
          <a:p>
            <a:r>
              <a:rPr lang="de-AT" sz="2000" dirty="0"/>
              <a:t>Embedded System: Raspberry PI3 Model B</a:t>
            </a:r>
          </a:p>
          <a:p>
            <a:r>
              <a:rPr lang="de-AT" sz="2000" dirty="0"/>
              <a:t>Display:  </a:t>
            </a:r>
            <a:r>
              <a:rPr lang="de-AT" sz="2000" dirty="0" err="1"/>
              <a:t>Rasperry</a:t>
            </a:r>
            <a:r>
              <a:rPr lang="de-AT" sz="2000" dirty="0"/>
              <a:t> Pi 7 Zoll Touchscreen Display</a:t>
            </a:r>
          </a:p>
          <a:p>
            <a:r>
              <a:rPr lang="de-AT" sz="2000" dirty="0"/>
              <a:t>Betriebssystem: 2017-08-16-raspbian-stretch</a:t>
            </a:r>
          </a:p>
          <a:p>
            <a:r>
              <a:rPr lang="de-AT" sz="2000" dirty="0"/>
              <a:t>Datenbank: </a:t>
            </a:r>
            <a:r>
              <a:rPr lang="de-AT" sz="2000" dirty="0" err="1"/>
              <a:t>Mongodb</a:t>
            </a:r>
            <a:endParaRPr lang="de-AT" sz="2000" dirty="0"/>
          </a:p>
          <a:p>
            <a:r>
              <a:rPr lang="de-AT" sz="2000" dirty="0"/>
              <a:t>Steuerung der Pins: pi4j (Pi </a:t>
            </a:r>
            <a:r>
              <a:rPr lang="de-AT" sz="2000" dirty="0" err="1"/>
              <a:t>for</a:t>
            </a:r>
            <a:r>
              <a:rPr lang="de-AT" sz="2000" dirty="0"/>
              <a:t> Java)</a:t>
            </a:r>
          </a:p>
          <a:p>
            <a:endParaRPr lang="de-AT" sz="20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05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55DB5-832D-4DF2-89C7-53A4D32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A60EA-A688-4159-895C-04101663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Kompatibilität zwischen Datenbank und Raspberry-Betriebssystem</a:t>
            </a:r>
          </a:p>
          <a:p>
            <a:r>
              <a:rPr lang="de-AT" sz="2000" dirty="0"/>
              <a:t>Erkennungsproblem der Pins mit pi4j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149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ED72A-E699-4FFE-8337-DACD41FD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Verbesserungsmöglichkeiten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41FB1-5231-4600-A2BD-DFDE4E05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Optimierung der grafischen Oberfläche</a:t>
            </a:r>
          </a:p>
          <a:p>
            <a:r>
              <a:rPr lang="de-AT" sz="2000" dirty="0"/>
              <a:t>Anlegen von mehreren Benutzern</a:t>
            </a:r>
          </a:p>
          <a:p>
            <a:r>
              <a:rPr lang="de-AT" sz="2000" dirty="0"/>
              <a:t>Erstellen von Vorlagen mit festgelegten Zeiten</a:t>
            </a:r>
          </a:p>
        </p:txBody>
      </p:sp>
    </p:spTree>
    <p:extLst>
      <p:ext uri="{BB962C8B-B14F-4D97-AF65-F5344CB8AC3E}">
        <p14:creationId xmlns:p14="http://schemas.microsoft.com/office/powerpoint/2010/main" val="416138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F2D5-0E1D-4F2A-A7AD-9A52040A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97" y="2788555"/>
            <a:ext cx="8911687" cy="1280890"/>
          </a:xfrm>
        </p:spPr>
        <p:txBody>
          <a:bodyPr/>
          <a:lstStyle/>
          <a:p>
            <a:r>
              <a:rPr lang="de-AT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2666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DB687-70FD-46E8-A044-B04C5EA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52" y="2711643"/>
            <a:ext cx="5900967" cy="1280890"/>
          </a:xfrm>
        </p:spPr>
        <p:txBody>
          <a:bodyPr>
            <a:normAutofit fontScale="90000"/>
          </a:bodyPr>
          <a:lstStyle/>
          <a:p>
            <a:r>
              <a:rPr lang="de-AT" sz="8000" b="1" dirty="0" err="1"/>
              <a:t>Defensio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318197115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126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Fetzen</vt:lpstr>
      <vt:lpstr>Java-Programm</vt:lpstr>
      <vt:lpstr>Java-Programm Agenda </vt:lpstr>
      <vt:lpstr>Kriterien für die grafische Oberfläche</vt:lpstr>
      <vt:lpstr>Anforderungen an das Programm</vt:lpstr>
      <vt:lpstr>Technische Details</vt:lpstr>
      <vt:lpstr>Aufgetretene Probleme</vt:lpstr>
      <vt:lpstr>Verbesserungsmöglichkeiten </vt:lpstr>
      <vt:lpstr>Danke für Ihre Aufmerksamkeit</vt:lpstr>
      <vt:lpstr>Defensio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Java-Programm</dc:title>
  <dc:creator>Florian Harrer</dc:creator>
  <cp:lastModifiedBy>Florian Harrer</cp:lastModifiedBy>
  <cp:revision>24</cp:revision>
  <dcterms:created xsi:type="dcterms:W3CDTF">2018-05-23T08:49:01Z</dcterms:created>
  <dcterms:modified xsi:type="dcterms:W3CDTF">2018-05-25T20:33:24Z</dcterms:modified>
</cp:coreProperties>
</file>