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ADE1-ED80-4A0D-931E-B9F0B8B3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8C59BD-BE5D-4365-9E15-152CC76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5C46-3826-48F0-8875-349CEA0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16C1-6AE0-40B7-A7AD-D03B9BE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B53D-EEC8-40C5-A972-27600EF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EB9-6899-42F8-88F5-0E30AFB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F9C8D-8DC0-462F-8FFC-7D60A26D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4150-D356-48AF-9561-6AC45CC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2A450-1487-41AB-A4D6-ABF866F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140ED-D15A-491D-AC10-EBEF3B8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2425E-B3D3-4216-86B0-D9C2B2F5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FB15C-C710-4771-9C2E-3D5F056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BB16-4E6F-40A6-A1F9-06AA3AB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C8DD-F6CA-464D-B359-A5B6AD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6856-32D7-4548-A446-FB29E23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1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41D8-73A4-4087-8A83-E25004E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15EC-8000-4214-B18A-80FFAE3C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56A1E-3594-4E7F-B042-31167F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53FC2-99EA-47EA-84EC-0BB7EFC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74493-A5E2-4D26-908E-B0BC613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0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E42E-4590-43C6-BBB2-49EBAF7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A226A-A569-4C5A-8637-DB0F4A67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C4-BBF2-433E-9556-F194975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037B2-D779-4FA2-9747-473190E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53366-8586-46B3-BC6B-5678CD0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C759-8E7D-40A9-9FD9-50F43774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7A29-BDC9-4F5E-994A-883482EA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51034-9332-4465-80FE-AB74598B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9DBD6-47D4-489A-965E-ED5109E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76C59-2E2A-43DD-AACA-4451141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D808B-1B43-4CCE-ABBD-9C252CA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2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FC31-9879-4666-89B8-FEF3227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9C158-A9D3-4DAE-B617-9AE6337E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1E8BA-F824-464F-AC31-4204890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0D866-4268-4986-91B5-96AA2BF5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2FC2-E883-437A-B8AB-E5D1F9E0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718E2-048A-4DA1-A397-2FF07E6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94663-1C2D-4054-96C5-70E5916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80598-CEA5-4C7B-8825-B7362A7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B3A8-5F98-4AEA-A696-A4CAE8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F26C9-40D3-48E7-A712-0C158E90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92046E-403A-4068-8E59-28D6DA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26C0D-F37D-4D4E-94DC-829D843A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74B88-3772-41DC-BB3E-777464CE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6DC8C0-9321-45E5-9874-9751F81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981DD3-22B9-42D8-84D1-2DF16AB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864C-A76E-469D-A6D3-CA3D44D7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D6113-E976-4A70-AAD4-9CE8DDA1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976B6-853E-4E6B-AD5D-1E104DD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6C81B-C21F-4749-A955-A9DBFAB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F217E-76C2-4ADC-88C1-29C9C57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B01AC-F691-4F6C-85EF-8629E15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6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33E86-70D7-49A5-A556-8894E51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65DE22-2C99-4865-A34C-4313D8A1C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3D76C-9AA3-4325-A258-F7E614A3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DC80E-9A57-4135-A606-DED6BF1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D836B-4209-43F6-AB56-0A10C02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863A7-1CEB-45AE-B474-0A1F629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7A92F-A32A-47E3-BFFB-E90B8656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93352-7205-43D1-BF7D-91F11D9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4D6F-061F-4DE6-8177-6768F80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E2A1A-63F7-42C2-B573-A7F19BE2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7CA07-EF5F-4C4E-935B-8D6D6F9C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DC23-BE50-4EE1-9210-31F578C4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5" y="46062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b="1" dirty="0"/>
              <a:t>Elektrotechnik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54AA0-01E4-4694-9400-DB01A5B25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1792C-894E-4F4C-87AA-ECFC91F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2CE9-EE33-4E01-AFD8-8E88F90B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85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2719-DDC1-49B6-AD91-CFE8C70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426A6-157A-49FB-ABC1-8A71AAE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400" dirty="0"/>
          </a:p>
          <a:p>
            <a:pPr marL="0" indent="0" algn="ctr">
              <a:buNone/>
            </a:pPr>
            <a:r>
              <a:rPr lang="de-AT" sz="7200" b="1" dirty="0" err="1"/>
              <a:t>Defensio</a:t>
            </a:r>
            <a:endParaRPr lang="de-AT" sz="7200" b="1" dirty="0"/>
          </a:p>
        </p:txBody>
      </p:sp>
    </p:spTree>
    <p:extLst>
      <p:ext uri="{BB962C8B-B14F-4D97-AF65-F5344CB8AC3E}">
        <p14:creationId xmlns:p14="http://schemas.microsoft.com/office/powerpoint/2010/main" val="39766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9A68-7214-4315-9911-42FFE7A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Elektrotechnik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0538C-9D6A-45D8-A990-72D8E9B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Erläuterung von:</a:t>
            </a:r>
          </a:p>
          <a:p>
            <a:pPr lvl="1"/>
            <a:r>
              <a:rPr lang="de-AT" dirty="0"/>
              <a:t>Auswahlkriterien der Elektronik</a:t>
            </a:r>
          </a:p>
          <a:p>
            <a:pPr lvl="1"/>
            <a:r>
              <a:rPr lang="de-AT" dirty="0"/>
              <a:t>Förderbandelektronik</a:t>
            </a:r>
          </a:p>
          <a:p>
            <a:pPr lvl="1"/>
            <a:r>
              <a:rPr lang="de-AT" dirty="0"/>
              <a:t>Futterschüsseldrehplattenelektronik</a:t>
            </a:r>
          </a:p>
          <a:p>
            <a:pPr lvl="1"/>
            <a:r>
              <a:rPr lang="de-AT" dirty="0"/>
              <a:t>Motoransteuerung</a:t>
            </a:r>
          </a:p>
          <a:p>
            <a:pPr lvl="1"/>
            <a:r>
              <a:rPr lang="de-AT" dirty="0" err="1"/>
              <a:t>Sensorikansteuerung</a:t>
            </a:r>
            <a:endParaRPr lang="de-AT" dirty="0"/>
          </a:p>
          <a:p>
            <a:pPr lvl="1"/>
            <a:r>
              <a:rPr lang="de-AT" dirty="0"/>
              <a:t>Steuerung</a:t>
            </a:r>
          </a:p>
          <a:p>
            <a:pPr lvl="1"/>
            <a:r>
              <a:rPr lang="de-AT" dirty="0"/>
              <a:t>Probleme</a:t>
            </a:r>
          </a:p>
          <a:p>
            <a:pPr lvl="1"/>
            <a:r>
              <a:rPr lang="de-AT" dirty="0" err="1"/>
              <a:t>Resumee</a:t>
            </a:r>
            <a:endParaRPr lang="de-AT" dirty="0"/>
          </a:p>
          <a:p>
            <a:r>
              <a:rPr lang="de-AT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15443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1B56-262A-4F9F-B163-39AFDE2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Auswahlkriterien der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12D0-F280-4757-8625-96424B4A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Kostengünstig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Übersichtlich</a:t>
            </a:r>
          </a:p>
          <a:p>
            <a:r>
              <a:rPr lang="de-AT" dirty="0"/>
              <a:t>Digital ansteuerbar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55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FA7-AAF0-4754-BF36-4D852E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Förderbandelektronik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2336-4687-490B-9F39-3D942490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</a:t>
            </a:r>
          </a:p>
        </p:txBody>
      </p:sp>
    </p:spTree>
    <p:extLst>
      <p:ext uri="{BB962C8B-B14F-4D97-AF65-F5344CB8AC3E}">
        <p14:creationId xmlns:p14="http://schemas.microsoft.com/office/powerpoint/2010/main" val="92192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A1917-FCD2-483A-BBF8-B07AB3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Futterschüsseldrehplattenelektronik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576A6-ACE6-4F3C-9AD7-CC07C602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 und Positionsbestimmung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011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F5D6-7E16-4155-834F-A91993D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06E2-80D6-4622-BC19-F508AAED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Hohe Leistung</a:t>
            </a:r>
          </a:p>
          <a:p>
            <a:r>
              <a:rPr lang="de-AT" dirty="0" err="1"/>
              <a:t>Drehzalregelung</a:t>
            </a:r>
            <a:r>
              <a:rPr lang="de-AT" dirty="0"/>
              <a:t> mittels PWM</a:t>
            </a:r>
          </a:p>
          <a:p>
            <a:r>
              <a:rPr lang="de-AT" dirty="0"/>
              <a:t>Günstig</a:t>
            </a:r>
          </a:p>
        </p:txBody>
      </p:sp>
    </p:spTree>
    <p:extLst>
      <p:ext uri="{BB962C8B-B14F-4D97-AF65-F5344CB8AC3E}">
        <p14:creationId xmlns:p14="http://schemas.microsoft.com/office/powerpoint/2010/main" val="33221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873C-ED0E-4184-8C84-DF6E3AC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2BEBB-08F3-4E9A-B9AF-7D953DAE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Einfach</a:t>
            </a:r>
          </a:p>
          <a:p>
            <a:r>
              <a:rPr lang="de-AT" dirty="0"/>
              <a:t>Günstig</a:t>
            </a:r>
          </a:p>
        </p:txBody>
      </p:sp>
    </p:spTree>
    <p:extLst>
      <p:ext uri="{BB962C8B-B14F-4D97-AF65-F5344CB8AC3E}">
        <p14:creationId xmlns:p14="http://schemas.microsoft.com/office/powerpoint/2010/main" val="24841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2AAD-D49F-438B-95E2-355F16C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B929B-5F58-4ECE-AF00-8A8B65C0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Raspberry:</a:t>
            </a:r>
          </a:p>
          <a:p>
            <a:pPr lvl="1"/>
            <a:r>
              <a:rPr lang="de-AT" dirty="0"/>
              <a:t>Ausgabe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r>
              <a:rPr lang="de-AT" dirty="0"/>
              <a:t>Auswertung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endParaRPr lang="de-AT" dirty="0"/>
          </a:p>
          <a:p>
            <a:r>
              <a:rPr lang="de-AT" dirty="0"/>
              <a:t>Arduino Nano:</a:t>
            </a:r>
          </a:p>
          <a:p>
            <a:pPr lvl="1"/>
            <a:r>
              <a:rPr lang="de-AT" dirty="0"/>
              <a:t>PWM-Signal </a:t>
            </a:r>
            <a:r>
              <a:rPr lang="de-AT" dirty="0" err="1"/>
              <a:t>generation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762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D5B09-C9B5-4508-B42C-C9189CA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396FD-71D1-4365-9748-120D1E1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Zeiteinteilung</a:t>
            </a:r>
          </a:p>
          <a:p>
            <a:r>
              <a:rPr lang="de-AT" dirty="0"/>
              <a:t>Motorsteuerung</a:t>
            </a:r>
          </a:p>
        </p:txBody>
      </p:sp>
    </p:spTree>
    <p:extLst>
      <p:ext uri="{BB962C8B-B14F-4D97-AF65-F5344CB8AC3E}">
        <p14:creationId xmlns:p14="http://schemas.microsoft.com/office/powerpoint/2010/main" val="42757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Elektrotechnik  </vt:lpstr>
      <vt:lpstr>Elektrotechnik - Agenda</vt:lpstr>
      <vt:lpstr>Auswahlkriterien der Elektronik</vt:lpstr>
      <vt:lpstr>Förderbandelektronik</vt:lpstr>
      <vt:lpstr>Futterschüsseldrehplattenelektronik</vt:lpstr>
      <vt:lpstr>Motoransteuerung</vt:lpstr>
      <vt:lpstr>Sensoransteuerung</vt:lpstr>
      <vt:lpstr>Steuerung</vt:lpstr>
      <vt:lpstr>Probleme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 </dc:title>
  <dc:creator>Julian</dc:creator>
  <cp:lastModifiedBy>Julian</cp:lastModifiedBy>
  <cp:revision>8</cp:revision>
  <dcterms:created xsi:type="dcterms:W3CDTF">2018-05-24T14:22:19Z</dcterms:created>
  <dcterms:modified xsi:type="dcterms:W3CDTF">2018-05-25T09:11:47Z</dcterms:modified>
</cp:coreProperties>
</file>