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87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Anforderungen an das Programm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19</cp:revision>
  <dcterms:created xsi:type="dcterms:W3CDTF">2018-05-23T08:49:01Z</dcterms:created>
  <dcterms:modified xsi:type="dcterms:W3CDTF">2018-05-25T16:31:00Z</dcterms:modified>
</cp:coreProperties>
</file>