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6434D-8DB1-4FC8-B4BA-544C70BC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820C4C-DFA4-4F3C-A360-436D99190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E786A9-A623-4021-AD09-0EB3D1B0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5C6C-5B08-472C-8AE1-677C83949AF7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CCB331-B52F-4F44-8988-A7C63B1B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88BEB-6A85-41BB-A9F3-1B60E24C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016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1E7B3-FCD2-4213-8768-B152B782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0597F6-1512-4122-93E6-F12A888F4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C9DC1B-8D0B-4B2F-8CCA-868EC40F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5C6C-5B08-472C-8AE1-677C83949AF7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395A0A-EDDB-41B4-93AB-3D23D3A8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40A970-63B7-4665-9999-D508BF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018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4539B8-F1EC-4543-8050-A7BF794AB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049C58-A536-4A5F-9F11-2EAB50459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A299BA-0D5F-47F2-8B50-BFF43D31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5C6C-5B08-472C-8AE1-677C83949AF7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CE0F50-0079-486F-9E5D-7CE2618F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94EF0A-EF3C-464A-B9A7-122FA209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403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B77D0-8F73-4A5E-9DB5-2C09E596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A4E793-D1AB-4D67-96EB-61454570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35156C-D39F-4298-BC66-890382EE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5C6C-5B08-472C-8AE1-677C83949AF7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1E72F-CA39-402C-A023-292736BD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E0B691-DE55-4BC6-8C8E-18F196B6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326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D9881-06A6-4C74-BAEB-1DE4123D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5B191-1100-47D4-AAB5-BA653C92B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4AF780-4F4D-4A0A-BA16-E9100C06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5C6C-5B08-472C-8AE1-677C83949AF7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5131C8-07F0-4BF1-B319-7BB82CF2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0A5909-EC6A-4C0F-87BD-7EA90CE7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60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236A3-6E3A-44B1-8520-5EB5235F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9E4D0-FC7F-43A9-935F-112E05BE9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A457AC-56D6-4753-86E8-37EF85027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2CF3F9-76A7-4978-B4F3-A6F93332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5C6C-5B08-472C-8AE1-677C83949AF7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91C8C1-921E-46A0-889D-EACD2ECA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CDE48A-868F-46CE-80FF-94E909DB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09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EBE26-EA5D-4EB5-BCBC-0D2BE1D9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2DCCA4-35B8-4F84-AEAB-D5C47360D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3B8730-B95A-4AA0-BD23-D4FF0BF52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214007-5BFE-4D8D-93A7-0BB723E16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764600-A9CB-4CD4-A97E-121B72B39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B4299B-5028-43D6-938A-7A7176AE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5C6C-5B08-472C-8AE1-677C83949AF7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96E409-76F9-4EEA-8840-02950005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7705A3-985B-4A23-B101-27129084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104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9DB98-60FB-4B65-9F78-3C52F85C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2C1471-020C-4035-B325-C9CFB1BA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5C6C-5B08-472C-8AE1-677C83949AF7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C3238A-FDE6-443C-B63A-E6BA77E0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2208CC-9B0B-477B-8F47-0BAE71EE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781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A8E2EE-792E-41F0-9334-C4FE9E25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5C6C-5B08-472C-8AE1-677C83949AF7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6E52FE-5F8A-4F8C-AC3C-1DC48125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D94F03-3425-410C-9DDA-813D69E7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879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42C54-F74E-4C90-A808-78D0FBB7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83CF0-6666-4ABC-B191-C36D2F6E5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8A8FDE-83A4-406A-ABEF-269CB362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C4AFD6-93AD-44D6-8EB9-EF1F4CC1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5C6C-5B08-472C-8AE1-677C83949AF7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C0FF8A-C9CB-459D-92F8-2D433CC8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56E770-8E3B-415B-9F07-FB9126C3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097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28205-4F49-4E2F-AD03-E650F169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31146F-DF02-44AD-B00E-862E4D71E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7075F3-8B8A-4FBE-B1EB-96A5F69A0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612968-AA56-4933-BAA1-262A5F10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5C6C-5B08-472C-8AE1-677C83949AF7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8535D6-C131-4095-A4C0-AFEA45DB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874D80-5739-4351-BE48-7640CE37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933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AEEFA9-EA62-4131-836C-36FA1674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1E9A69-3FC1-4087-BFD7-178189E8C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E1D913-FCA2-4366-B85F-2234E2ACC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75C6C-5B08-472C-8AE1-677C83949AF7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91B9B-F777-4750-B3EA-406757E70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6DB97B-136B-4C96-90FB-446897AF2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079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A7445AAC-BF42-4976-9570-4C1842A84CB7}"/>
              </a:ext>
            </a:extLst>
          </p:cNvPr>
          <p:cNvGrpSpPr/>
          <p:nvPr/>
        </p:nvGrpSpPr>
        <p:grpSpPr>
          <a:xfrm>
            <a:off x="2883877" y="1026941"/>
            <a:ext cx="6358600" cy="2507525"/>
            <a:chOff x="2883877" y="1026941"/>
            <a:chExt cx="6358600" cy="250752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07C64D6-038C-4F0E-8517-CDE04E1FA2B2}"/>
                </a:ext>
              </a:extLst>
            </p:cNvPr>
            <p:cNvSpPr/>
            <p:nvPr/>
          </p:nvSpPr>
          <p:spPr>
            <a:xfrm>
              <a:off x="2883877" y="1026941"/>
              <a:ext cx="6358576" cy="3411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0660FE01-B16C-4F7A-87B0-A3AC3642EDFC}"/>
                </a:ext>
              </a:extLst>
            </p:cNvPr>
            <p:cNvGrpSpPr/>
            <p:nvPr/>
          </p:nvGrpSpPr>
          <p:grpSpPr>
            <a:xfrm>
              <a:off x="2883877" y="2092568"/>
              <a:ext cx="6358600" cy="1441898"/>
              <a:chOff x="2883875" y="2725614"/>
              <a:chExt cx="6358600" cy="1441898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250C4265-0903-4BB1-B65E-1F4B6F4B0E65}"/>
                  </a:ext>
                </a:extLst>
              </p:cNvPr>
              <p:cNvSpPr/>
              <p:nvPr/>
            </p:nvSpPr>
            <p:spPr>
              <a:xfrm>
                <a:off x="3090204" y="2901447"/>
                <a:ext cx="1069144" cy="10691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FD1E300A-7DCC-4352-B100-8E2B661B8727}"/>
                  </a:ext>
                </a:extLst>
              </p:cNvPr>
              <p:cNvSpPr/>
              <p:nvPr/>
            </p:nvSpPr>
            <p:spPr>
              <a:xfrm>
                <a:off x="8032653" y="2894428"/>
                <a:ext cx="1069144" cy="10691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8" name="Bogen 17">
                <a:extLst>
                  <a:ext uri="{FF2B5EF4-FFF2-40B4-BE49-F238E27FC236}">
                    <a16:creationId xmlns:a16="http://schemas.microsoft.com/office/drawing/2014/main" id="{537EAB9A-D21C-4035-8BE4-78673170923B}"/>
                  </a:ext>
                </a:extLst>
              </p:cNvPr>
              <p:cNvSpPr/>
              <p:nvPr/>
            </p:nvSpPr>
            <p:spPr>
              <a:xfrm rot="16200000">
                <a:off x="2968297" y="2641195"/>
                <a:ext cx="900304" cy="1069144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9C37E2F0-6B9A-47A4-A7E3-7856AA17DB3E}"/>
                  </a:ext>
                </a:extLst>
              </p:cNvPr>
              <p:cNvCxnSpPr>
                <a:stCxn id="18" idx="2"/>
              </p:cNvCxnSpPr>
              <p:nvPr/>
            </p:nvCxnSpPr>
            <p:spPr>
              <a:xfrm flipV="1">
                <a:off x="3418449" y="2725614"/>
                <a:ext cx="514877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Bogen 28">
                <a:extLst>
                  <a:ext uri="{FF2B5EF4-FFF2-40B4-BE49-F238E27FC236}">
                    <a16:creationId xmlns:a16="http://schemas.microsoft.com/office/drawing/2014/main" id="{6600D2F8-67CE-4C78-BBE6-0B6175F54D6B}"/>
                  </a:ext>
                </a:extLst>
              </p:cNvPr>
              <p:cNvSpPr/>
              <p:nvPr/>
            </p:nvSpPr>
            <p:spPr>
              <a:xfrm rot="10800000">
                <a:off x="2883875" y="3267206"/>
                <a:ext cx="1069145" cy="90030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6CD8E6A0-06E5-4BD8-AC46-780926AF64AD}"/>
                  </a:ext>
                </a:extLst>
              </p:cNvPr>
              <p:cNvCxnSpPr>
                <a:stCxn id="18" idx="0"/>
                <a:endCxn id="29" idx="2"/>
              </p:cNvCxnSpPr>
              <p:nvPr/>
            </p:nvCxnSpPr>
            <p:spPr>
              <a:xfrm flipH="1">
                <a:off x="2883875" y="3175767"/>
                <a:ext cx="2" cy="541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E5BF2C7E-DD9F-4CB2-9E2F-BF23773CD37F}"/>
                  </a:ext>
                </a:extLst>
              </p:cNvPr>
              <p:cNvCxnSpPr>
                <a:stCxn id="29" idx="0"/>
              </p:cNvCxnSpPr>
              <p:nvPr/>
            </p:nvCxnSpPr>
            <p:spPr>
              <a:xfrm>
                <a:off x="3418448" y="4167511"/>
                <a:ext cx="514877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A6994B4B-B01A-4AD4-B894-B486C969DF0B}"/>
                  </a:ext>
                </a:extLst>
              </p:cNvPr>
              <p:cNvCxnSpPr>
                <a:cxnSpLocks/>
                <a:stCxn id="5" idx="0"/>
                <a:endCxn id="6" idx="0"/>
              </p:cNvCxnSpPr>
              <p:nvPr/>
            </p:nvCxnSpPr>
            <p:spPr>
              <a:xfrm flipV="1">
                <a:off x="3624776" y="2894428"/>
                <a:ext cx="4942449" cy="70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D5A7E075-8E43-462F-AC34-1AD5D10198E3}"/>
                  </a:ext>
                </a:extLst>
              </p:cNvPr>
              <p:cNvCxnSpPr>
                <a:stCxn id="5" idx="4"/>
                <a:endCxn id="6" idx="4"/>
              </p:cNvCxnSpPr>
              <p:nvPr/>
            </p:nvCxnSpPr>
            <p:spPr>
              <a:xfrm flipV="1">
                <a:off x="3624776" y="3963572"/>
                <a:ext cx="4942449" cy="70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Bogen 38">
                <a:extLst>
                  <a:ext uri="{FF2B5EF4-FFF2-40B4-BE49-F238E27FC236}">
                    <a16:creationId xmlns:a16="http://schemas.microsoft.com/office/drawing/2014/main" id="{D10C77FE-E3D1-4B6E-A88D-E0DB3E157C63}"/>
                  </a:ext>
                </a:extLst>
              </p:cNvPr>
              <p:cNvSpPr/>
              <p:nvPr/>
            </p:nvSpPr>
            <p:spPr>
              <a:xfrm>
                <a:off x="8173330" y="2725614"/>
                <a:ext cx="1069145" cy="1069144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1" name="Bogen 40">
                <a:extLst>
                  <a:ext uri="{FF2B5EF4-FFF2-40B4-BE49-F238E27FC236}">
                    <a16:creationId xmlns:a16="http://schemas.microsoft.com/office/drawing/2014/main" id="{FC3A3AE2-E6C3-43B3-A537-7C5D52C8C4FC}"/>
                  </a:ext>
                </a:extLst>
              </p:cNvPr>
              <p:cNvSpPr/>
              <p:nvPr/>
            </p:nvSpPr>
            <p:spPr>
              <a:xfrm rot="5400000">
                <a:off x="8173329" y="3091348"/>
                <a:ext cx="1069145" cy="1069144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68F98DB8-23C7-490F-A603-8B9996A5945E}"/>
                  </a:ext>
                </a:extLst>
              </p:cNvPr>
              <p:cNvCxnSpPr>
                <a:endCxn id="39" idx="0"/>
              </p:cNvCxnSpPr>
              <p:nvPr/>
            </p:nvCxnSpPr>
            <p:spPr>
              <a:xfrm>
                <a:off x="8567225" y="2725614"/>
                <a:ext cx="1406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B78BA9CE-29B3-4DA4-99A7-19A11D4D6981}"/>
                  </a:ext>
                </a:extLst>
              </p:cNvPr>
              <p:cNvCxnSpPr/>
              <p:nvPr/>
            </p:nvCxnSpPr>
            <p:spPr>
              <a:xfrm>
                <a:off x="8567225" y="4167511"/>
                <a:ext cx="1406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35BB94E4-532F-4FB1-B787-74AEBD045A44}"/>
                  </a:ext>
                </a:extLst>
              </p:cNvPr>
              <p:cNvCxnSpPr>
                <a:endCxn id="39" idx="2"/>
              </p:cNvCxnSpPr>
              <p:nvPr/>
            </p:nvCxnSpPr>
            <p:spPr>
              <a:xfrm flipV="1">
                <a:off x="9242474" y="3260186"/>
                <a:ext cx="1" cy="365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9620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</dc:creator>
  <cp:lastModifiedBy>Dominik</cp:lastModifiedBy>
  <cp:revision>2</cp:revision>
  <dcterms:created xsi:type="dcterms:W3CDTF">2018-02-08T11:10:33Z</dcterms:created>
  <dcterms:modified xsi:type="dcterms:W3CDTF">2018-02-08T11:20:37Z</dcterms:modified>
</cp:coreProperties>
</file>