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63717-30CD-46B1-B538-A77E2798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482C0C-0844-4F49-975C-BEF1737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039E4E-AA67-4B99-BF4C-D229BDDC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C1E0-DC56-49BB-9A0E-9C3E9CCB2618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F1B156-2AF8-4E59-BBDA-2F441CE9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2D0E13-D0D0-4465-8468-3FD8E3CF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933-732A-4A00-9A11-1FD6CE4A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607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C8CAC-5E4F-4702-B78B-7A294330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7643B6-1628-49DD-A86E-DC94DDD86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A5DFB9-C902-4E86-A1A6-72C907C0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C1E0-DC56-49BB-9A0E-9C3E9CCB2618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54267F-899C-4BE2-BFC2-7FD6214E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9B793-B644-4224-A261-43B396F4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933-732A-4A00-9A11-1FD6CE4A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026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ED8F14-B2B9-4F88-A773-308FC4288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6DBC67-C52C-4F89-8D68-97A7F29E3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FCB79C-C260-40A3-A576-70A5F26C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C1E0-DC56-49BB-9A0E-9C3E9CCB2618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9C9174-79BE-47E4-AF73-506E39B7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AFF071-054A-4BBD-AE9F-187EC0A9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933-732A-4A00-9A11-1FD6CE4A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55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DE44A-54B0-4EF6-8718-AE155E32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1F281C-7C2E-4491-83C8-1FFC47FC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010718-1D8C-45C4-9B91-FDF7BFA9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C1E0-DC56-49BB-9A0E-9C3E9CCB2618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00D79D-4BE6-4463-BDB4-101191C9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21EF6E-51BB-456A-9F23-453F2104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933-732A-4A00-9A11-1FD6CE4A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608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2AC32-FC2E-4901-9CEC-1F5A561C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57E780-3891-4B1B-9F6A-B760E0D5A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4F81E4-B21E-422F-8861-00496A97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C1E0-DC56-49BB-9A0E-9C3E9CCB2618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33DC15-B683-489F-A686-51005F46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4353BB-900E-4E7A-9024-F32D4ED0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933-732A-4A00-9A11-1FD6CE4A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006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AF6ED-1E7F-4A9E-96AC-BADFDA8D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D4DC6C-7915-411A-A213-1AC4C86B3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B49215-51C9-435D-A289-0F0F674BB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C34000-06B7-4C91-879C-A0D2D87B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C1E0-DC56-49BB-9A0E-9C3E9CCB2618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F40368-A0F8-4721-82D1-BDFD33B5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FF20B7-F2A2-4C3A-9A49-4C2F62B7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933-732A-4A00-9A11-1FD6CE4A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3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D1961-DBD9-4DD5-A97F-E7CE7E0A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B0EEFC-CC4D-41D6-B11B-419F45572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ADD2FD-1B6C-4148-B6DD-5C376330F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666D52-32CE-4496-ABD5-A8CE66F83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175279-B8F3-4526-AE38-C681BF195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46C670-A1B7-43DB-BA40-4E38414E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C1E0-DC56-49BB-9A0E-9C3E9CCB2618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EBC569-BCD3-4A99-A601-47F77E03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BAAA85-31AC-47BC-AD92-9F8CD070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933-732A-4A00-9A11-1FD6CE4A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332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0921B-B902-45D2-A1B5-732B3F31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99FACE-A3FA-41EC-AA01-D5AAE208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C1E0-DC56-49BB-9A0E-9C3E9CCB2618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0E194C-EA95-446F-8C83-1F9181CF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81C782-B6BB-43C3-BDB4-F9F2658F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933-732A-4A00-9A11-1FD6CE4A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119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80E689-1E79-49A6-A94C-97E54BCF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C1E0-DC56-49BB-9A0E-9C3E9CCB2618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7EE144-22F6-4659-A98E-F0738B05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D4A539-427D-4246-86A1-FE5E8F08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933-732A-4A00-9A11-1FD6CE4A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431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9E5B6-5069-4884-9CFF-4BAD6CB5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1D4754-A385-447E-9DA2-912261F4C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451F2B-47CD-4962-801E-C67741E7A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354385-7686-419F-8B7D-0994507E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C1E0-DC56-49BB-9A0E-9C3E9CCB2618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014D31-0B57-4B2F-9E11-CCC7E18E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10738C-7082-49BA-9130-2E25B81B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933-732A-4A00-9A11-1FD6CE4A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593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4E58D-64CC-4072-8AD1-7AB6A671A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9BEE98-CED8-4902-B647-D66CE73F9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70DCE2-FE0D-45F2-A0C5-DE54EF0D7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13F1BA-CBE7-4011-82C3-E94EA84E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AC1E0-DC56-49BB-9A0E-9C3E9CCB2618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8F3CD7-E323-40AF-A8EF-BB93DEA0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CBFBB2-B6F9-4D41-A554-32A818D4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7933-732A-4A00-9A11-1FD6CE4A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702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B329FF-DC62-42EC-99BA-001C6720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5F609C-A90B-400A-AC15-345772934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46507-211B-41E0-B389-CD50B9040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AC1E0-DC56-49BB-9A0E-9C3E9CCB2618}" type="datetimeFigureOut">
              <a:rPr lang="de-AT" smtClean="0"/>
              <a:t>09.02.2018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4D2CE-FC93-48F5-9411-EC78EE171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492043-3E3D-46E3-A01A-682A41CCA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7933-732A-4A00-9A11-1FD6CE4A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859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1A5C09A-1F35-4A55-9FEA-FCFE7633690B}"/>
              </a:ext>
            </a:extLst>
          </p:cNvPr>
          <p:cNvGrpSpPr/>
          <p:nvPr/>
        </p:nvGrpSpPr>
        <p:grpSpPr>
          <a:xfrm>
            <a:off x="2372139" y="848137"/>
            <a:ext cx="5950226" cy="3180524"/>
            <a:chOff x="2372139" y="848137"/>
            <a:chExt cx="5950226" cy="3180524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F2327D-8520-4848-896B-82DABFDC774E}"/>
                </a:ext>
              </a:extLst>
            </p:cNvPr>
            <p:cNvSpPr/>
            <p:nvPr/>
          </p:nvSpPr>
          <p:spPr>
            <a:xfrm>
              <a:off x="2676939" y="1179443"/>
              <a:ext cx="2292626" cy="15505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F6E3DFA-1EFC-430A-82A3-CE702F0377B0}"/>
                </a:ext>
              </a:extLst>
            </p:cNvPr>
            <p:cNvSpPr/>
            <p:nvPr/>
          </p:nvSpPr>
          <p:spPr>
            <a:xfrm>
              <a:off x="4969565" y="1179443"/>
              <a:ext cx="622852" cy="15505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809F9D8-FF6B-4A67-8A58-79BAB5A07830}"/>
                </a:ext>
              </a:extLst>
            </p:cNvPr>
            <p:cNvSpPr/>
            <p:nvPr/>
          </p:nvSpPr>
          <p:spPr>
            <a:xfrm>
              <a:off x="5592417" y="1179442"/>
              <a:ext cx="2292626" cy="15505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A5BF23A9-3F2C-4F0E-8A49-62D3F72DD677}"/>
                </a:ext>
              </a:extLst>
            </p:cNvPr>
            <p:cNvCxnSpPr/>
            <p:nvPr/>
          </p:nvCxnSpPr>
          <p:spPr>
            <a:xfrm>
              <a:off x="2372139" y="1954694"/>
              <a:ext cx="5950226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BCF5267A-E4C4-4906-B872-1CE6155657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0991" y="848137"/>
              <a:ext cx="0" cy="204083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F081E42-045D-4CFB-87F2-0B43057BF892}"/>
                </a:ext>
              </a:extLst>
            </p:cNvPr>
            <p:cNvSpPr/>
            <p:nvPr/>
          </p:nvSpPr>
          <p:spPr>
            <a:xfrm>
              <a:off x="2676939" y="3429000"/>
              <a:ext cx="2292626" cy="18884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5DE40D1-795F-402B-9A6C-E7F1FE2B00F8}"/>
                </a:ext>
              </a:extLst>
            </p:cNvPr>
            <p:cNvSpPr/>
            <p:nvPr/>
          </p:nvSpPr>
          <p:spPr>
            <a:xfrm>
              <a:off x="4303644" y="3617843"/>
              <a:ext cx="940904" cy="188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686484F-42E7-4415-ADED-784363519737}"/>
                </a:ext>
              </a:extLst>
            </p:cNvPr>
            <p:cNvSpPr/>
            <p:nvPr/>
          </p:nvSpPr>
          <p:spPr>
            <a:xfrm>
              <a:off x="5347252" y="3617842"/>
              <a:ext cx="940904" cy="188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FCEB843-1F49-4CDC-A8C1-45C555EB7D3A}"/>
                </a:ext>
              </a:extLst>
            </p:cNvPr>
            <p:cNvSpPr/>
            <p:nvPr/>
          </p:nvSpPr>
          <p:spPr>
            <a:xfrm>
              <a:off x="5141843" y="3569802"/>
              <a:ext cx="284922" cy="2849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D6ABC5C-4EDA-4C5D-AA43-E1EFD1A384A3}"/>
                </a:ext>
              </a:extLst>
            </p:cNvPr>
            <p:cNvSpPr/>
            <p:nvPr/>
          </p:nvSpPr>
          <p:spPr>
            <a:xfrm>
              <a:off x="5632174" y="3429001"/>
              <a:ext cx="2252869" cy="1888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60590FD-6191-48B7-9869-7AD6C0D18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0991" y="3413261"/>
              <a:ext cx="0" cy="6154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689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</dc:creator>
  <cp:lastModifiedBy>Dominik</cp:lastModifiedBy>
  <cp:revision>1</cp:revision>
  <dcterms:created xsi:type="dcterms:W3CDTF">2018-02-09T11:52:14Z</dcterms:created>
  <dcterms:modified xsi:type="dcterms:W3CDTF">2018-02-09T11:52:41Z</dcterms:modified>
</cp:coreProperties>
</file>