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962DA-281E-4B53-B45C-8C10EA3C2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C6429-6285-45B9-B45B-F2D2A6DEE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9AAA5-F2EC-48FB-A354-0F6C8A8C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7AC475-08F3-4DCF-9707-4911E1A3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B17E8-AA7B-471D-96C4-EEBE91F8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91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4E6F0-3558-4575-ADD2-FE79A671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A267CA-A7FA-48C8-AD2B-AAD5C2D78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9D7290-63E4-4CFE-AB42-3D728267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6A550-4000-4045-A3B3-57B2AA8F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9E18C0-306C-4876-8AE1-AC1BBDEF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03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3E73BC-AA4B-494F-BCFB-9F6947323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F5D13-63AA-4AA3-B0AA-6ADC95D1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2CD27-3E3F-4162-96EC-56450543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54A5E-E300-4524-B40F-11AFE146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74772-2A6C-426E-BC4E-736BBA42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5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3DFF-B45E-47AC-9C23-1F9C890C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E1D45-0414-4B9B-B3B2-A98DA327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443809-4FF3-45A6-891A-3C89FEC6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DDCAB4-6FBD-4D2F-B5FF-629BA6D8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CCCCC-5C17-4AF1-907B-B84E93CC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0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9BD4D-3F11-4C9E-97F6-77652AE6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E7C1CA-EC36-4B01-9535-FFCBF9B1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1B813-CE5C-47A7-B426-F5FAC6C6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0D006-7608-488A-AD3B-A68F03D9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4E883-F7AF-4978-981D-771C702C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9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29429-6318-40A8-BA12-E7B771BA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D110A9-E7E7-406C-984C-1E04275DE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2CA7D1-FB8A-4299-9465-3C1578DDC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5A43E-4833-43F6-A386-3D86732F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5D109-0FA0-41A7-94C7-4CF77B0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E2C502-4696-4BD5-B98D-CE694DC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E6E6D-7687-4007-B97F-458C6352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9705F2-B3DC-499E-9B3F-9CCF9534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9DAA73-EB77-451B-AE7C-DB40F0F70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712257-A90F-49BB-B8B0-7C55DD81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AEBDD5-D5AB-4AE8-ABA4-E86546143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469223-9C00-4171-938E-A66FCBED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0686B5-EB3C-4627-BAD5-7BEB6B4D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D9B079-9FC1-4D96-8F8D-36019995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61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C2C9A-2605-4DC3-8F21-C4F8F97B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AEDC21-B36C-42C4-9E04-306D1DAD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EE767-A81E-47F9-A7D7-61DAF489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49175D-3121-48BD-A8A8-7CCCDB4E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AB8064-9AD4-423F-800D-BEBD5797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7ECDD6-EC31-4F63-B7C1-38F85C7C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3E5BC1-D80F-4B11-85DB-0D3EEB59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6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4C9ED-D59C-416D-9C4E-35051ECB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6C68B9-3BB7-48BA-B26F-E9AA3035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971CD4-F1F8-47E8-9D2F-D5DE6DD9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B4107-3109-46C9-8011-5FB70EFE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0F3490-6A16-4FDB-A96F-A9A42A24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1B8BA-FACE-4D68-B516-EBA9026E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B084A-801B-4D6E-A7CA-C4BF8C92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7A356E-F017-4DCA-B10B-FF84AFB96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C555A-8C5C-42B6-B5A5-FA6F9C5C7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F3AE39-8C0A-4962-81B5-72C54D6A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2737C2-F8BE-4D49-84EE-0D6E147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EF9A3F-FA78-41E2-813A-C66C2F8B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9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74046F-FD68-47BC-9944-5D39DE99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D8BFB1-6B34-4F9D-AB3C-BEB6F835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73C6B-C4A9-49F2-8784-BF4316E65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45DF5-B539-45D5-8B0D-40D47EB8B5F8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56009-24AB-4563-9AA3-6E0A26241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914CE-B925-4F03-8DE7-400D97C2C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01F9-66FC-4AC7-B69A-04B2F8D755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02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51379-D692-41E7-9664-AA65D0A9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576945"/>
            <a:ext cx="10668000" cy="3620800"/>
          </a:xfrm>
        </p:spPr>
        <p:txBody>
          <a:bodyPr>
            <a:normAutofit/>
          </a:bodyPr>
          <a:lstStyle/>
          <a:p>
            <a:r>
              <a:rPr lang="de-DE" sz="5400" dirty="0"/>
              <a:t>Katzenfütterungsanlage</a:t>
            </a:r>
            <a:br>
              <a:rPr lang="de-DE" dirty="0"/>
            </a:br>
            <a:r>
              <a:rPr lang="de-DE" sz="3000" dirty="0">
                <a:latin typeface="Calibri" panose="020F0502020204030204" pitchFamily="34" charset="0"/>
                <a:cs typeface="Calibri" panose="020F0502020204030204" pitchFamily="34" charset="0"/>
              </a:rPr>
              <a:t>Julian Wolf, Florian </a:t>
            </a:r>
            <a:r>
              <a:rPr lang="de-DE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Greistorfer</a:t>
            </a:r>
            <a:r>
              <a:rPr lang="de-DE" sz="3000" dirty="0">
                <a:latin typeface="Calibri" panose="020F0502020204030204" pitchFamily="34" charset="0"/>
                <a:cs typeface="Calibri" panose="020F0502020204030204" pitchFamily="34" charset="0"/>
              </a:rPr>
              <a:t>, Florian Harrer, Dominik Pichler</a:t>
            </a:r>
          </a:p>
        </p:txBody>
      </p:sp>
    </p:spTree>
    <p:extLst>
      <p:ext uri="{BB962C8B-B14F-4D97-AF65-F5344CB8AC3E}">
        <p14:creationId xmlns:p14="http://schemas.microsoft.com/office/powerpoint/2010/main" val="22526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AA543-5766-4780-9817-61566DE0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CE424-21FE-4BBF-81AA-74AE373A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19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F386D-8E7E-4B84-8DA3-919F1DB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B8222-E669-48B4-A096-FC241AE1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78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Katzenfütterungsanlage Julian Wolf, Florian Greistorfer, Florian Harrer, Dominik Pichler</vt:lpstr>
      <vt:lpstr>Zielsetzung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Katzenfütterungsanlage Julian Wolf, Florian Greistorfer, Florian Harrer, Dominik Pichler</dc:title>
  <dc:creator>picdom12@htlkaindorf.at</dc:creator>
  <cp:lastModifiedBy>picdom12@htlkaindorf.at</cp:lastModifiedBy>
  <cp:revision>1</cp:revision>
  <dcterms:created xsi:type="dcterms:W3CDTF">2018-05-23T09:22:11Z</dcterms:created>
  <dcterms:modified xsi:type="dcterms:W3CDTF">2018-05-23T09:25:42Z</dcterms:modified>
</cp:coreProperties>
</file>