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2ADE1-ED80-4A0D-931E-B9F0B8B3C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8C59BD-BE5D-4365-9E15-152CC768A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4E5C46-3826-48F0-8875-349CEA0E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116C1-6AE0-40B7-A7AD-D03B9BE2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AB53D-EEC8-40C5-A972-27600EFD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060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70EB9-6899-42F8-88F5-0E30AFBA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CF9C8D-8DC0-462F-8FFC-7D60A26DC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74150-D356-48AF-9561-6AC45CC1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02A450-1487-41AB-A4D6-ABF866F9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D140ED-D15A-491D-AC10-EBEF3B8E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417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42425E-B3D3-4216-86B0-D9C2B2F55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1FB15C-C710-4771-9C2E-3D5F056E2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2BB16-4E6F-40A6-A1F9-06AA3AB3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57C8DD-F6CA-464D-B359-A5B6AD03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6D6856-32D7-4548-A446-FB29E23C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211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141D8-73A4-4087-8A83-E25004E2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4915EC-8000-4214-B18A-80FFAE3C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56A1E-3594-4E7F-B042-31167FC8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853FC2-99EA-47EA-84EC-0BB7EFC3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474493-A5E2-4D26-908E-B0BC613C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303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3E42E-4590-43C6-BBB2-49EBAF7B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8A226A-A569-4C5A-8637-DB0F4A67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D9FC4-BBF2-433E-9556-F194975C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5037B2-D779-4FA2-9747-473190E1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53366-8586-46B3-BC6B-5678CD0B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72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3C759-8E7D-40A9-9FD9-50F43774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F7A29-BDC9-4F5E-994A-883482EA9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851034-9332-4465-80FE-AB74598B0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9DBD6-47D4-489A-965E-ED5109E1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076C59-2E2A-43DD-AACA-44511418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AD808B-1B43-4CCE-ABBD-9C252CA5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727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CFC31-9879-4666-89B8-FEF3227F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89C158-A9D3-4DAE-B617-9AE6337E9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C1E8BA-F824-464F-AC31-4204890A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70D866-4268-4986-91B5-96AA2BF5C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522FC2-E883-437A-B8AB-E5D1F9E06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5718E2-048A-4DA1-A397-2FF07E6B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F994663-1C2D-4054-96C5-70E5916A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B80598-CEA5-4C7B-8825-B7362A7C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059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1B3A8-5F98-4AEA-A696-A4CAE87B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CF26C9-40D3-48E7-A712-0C158E90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92046E-403A-4068-8E59-28D6DAB4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426C0D-F37D-4D4E-94DC-829D843A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638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C74B88-3772-41DC-BB3E-777464CE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6DC8C0-9321-45E5-9874-9751F817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981DD3-22B9-42D8-84D1-2DF16ABA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179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8864C-A76E-469D-A6D3-CA3D44D7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D6113-E976-4A70-AAD4-9CE8DDA1B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1976B6-853E-4E6B-AD5D-1E104DD2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A6C81B-C21F-4749-A955-A9DBFAB9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F217E-76C2-4ADC-88C1-29C9C57B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DB01AC-F691-4F6C-85EF-8629E157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362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33E86-70D7-49A5-A556-8894E51A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65DE22-2C99-4865-A34C-4313D8A1C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23D76C-9AA3-4325-A258-F7E614A37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2DC80E-9A57-4135-A606-DED6BF12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2D836B-4209-43F6-AB56-0A10C02D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863A7-1CEB-45AE-B474-0A1F6291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52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27A92F-A32A-47E3-BFFB-E90B8656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293352-7205-43D1-BF7D-91F11D9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B44D6F-061F-4DE6-8177-6768F80AB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3815F-2D18-4841-A0AC-691AA37C9F11}" type="datetimeFigureOut">
              <a:rPr lang="de-AT" smtClean="0"/>
              <a:t>25.05.2018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BE2A1A-63F7-42C2-B573-A7F19BE2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7CA07-EF5F-4C4E-935B-8D6D6F9C5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05B69-7CB8-45C6-B6F2-9CAB5F75BAF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312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1DC23-BE50-4EE1-9210-31F578C43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285" y="460626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de-AT" b="1" dirty="0"/>
              <a:t>Elektrotechnik</a:t>
            </a:r>
            <a:br>
              <a:rPr lang="de-AT" dirty="0"/>
            </a:br>
            <a:br>
              <a:rPr lang="de-AT" dirty="0"/>
            </a:b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A54AA0-01E4-4694-9400-DB01A5B25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013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1792C-894E-4F4C-87AA-ECFC91F4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8E2CE9-EE33-4E01-AFD8-8E88F90BC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z="4400" dirty="0"/>
              <a:t>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63857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62719-DDC1-49B6-AD91-CFE8C708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4426A6-157A-49FB-ABC1-8A71AAE9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AT" sz="4400" dirty="0"/>
          </a:p>
          <a:p>
            <a:pPr marL="0" indent="0" algn="ctr">
              <a:buNone/>
            </a:pPr>
            <a:r>
              <a:rPr lang="de-AT" sz="7200" b="1" dirty="0"/>
              <a:t>Verteidigung</a:t>
            </a:r>
          </a:p>
        </p:txBody>
      </p:sp>
    </p:spTree>
    <p:extLst>
      <p:ext uri="{BB962C8B-B14F-4D97-AF65-F5344CB8AC3E}">
        <p14:creationId xmlns:p14="http://schemas.microsoft.com/office/powerpoint/2010/main" val="397663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EB63-FD55-4C5F-B653-986D20BE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D64FF-4C88-46A3-800C-A54D0E129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49" y="0"/>
            <a:ext cx="5365102" cy="6860023"/>
          </a:xfrm>
        </p:spPr>
      </p:pic>
    </p:spTree>
    <p:extLst>
      <p:ext uri="{BB962C8B-B14F-4D97-AF65-F5344CB8AC3E}">
        <p14:creationId xmlns:p14="http://schemas.microsoft.com/office/powerpoint/2010/main" val="181120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54DF-19FB-42D3-97C3-A82D00B1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992E88-1989-46BC-A902-4EECC55A7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98" y="0"/>
            <a:ext cx="9630004" cy="6866552"/>
          </a:xfrm>
        </p:spPr>
      </p:pic>
    </p:spTree>
    <p:extLst>
      <p:ext uri="{BB962C8B-B14F-4D97-AF65-F5344CB8AC3E}">
        <p14:creationId xmlns:p14="http://schemas.microsoft.com/office/powerpoint/2010/main" val="3033991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9B05-AA6F-4EB5-B2CE-35ADC6DA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80C69D-7730-48AF-832A-76C77B5BA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1" y="-5509"/>
            <a:ext cx="10338318" cy="6869018"/>
          </a:xfrm>
        </p:spPr>
      </p:pic>
    </p:spTree>
    <p:extLst>
      <p:ext uri="{BB962C8B-B14F-4D97-AF65-F5344CB8AC3E}">
        <p14:creationId xmlns:p14="http://schemas.microsoft.com/office/powerpoint/2010/main" val="295716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FFDB-6FBB-4B2E-8A41-EE6CBD37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C1FF5-D0FF-47FD-B3BE-C5660B787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10" y="92"/>
            <a:ext cx="9064579" cy="6857908"/>
          </a:xfrm>
        </p:spPr>
      </p:pic>
    </p:spTree>
    <p:extLst>
      <p:ext uri="{BB962C8B-B14F-4D97-AF65-F5344CB8AC3E}">
        <p14:creationId xmlns:p14="http://schemas.microsoft.com/office/powerpoint/2010/main" val="91208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7235-5301-448F-AC0A-D52CE056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F63C0-A11A-4B67-8F93-D63D139F8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96" y="309446"/>
            <a:ext cx="6562408" cy="27624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AA4C26-6A41-418E-88A3-DF3FFDB61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93" y="3663118"/>
            <a:ext cx="9593014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4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9A41-DBAF-4213-8DF4-CEAB4F3E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90A5FA-482B-498F-8C3B-D7530DBAD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424"/>
            <a:ext cx="6159204" cy="48136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58BEB-E689-4434-B129-1476DDF3A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88" y="928395"/>
            <a:ext cx="6056612" cy="46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29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B2A2-115A-4955-A893-73FC148C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	N-Kanal							P-Kanal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853D0-8497-4FD6-B1CD-FA04A84AB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0688"/>
            <a:ext cx="5346442" cy="50077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70590-272C-4A12-AC2A-30B861426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926" y="1690687"/>
            <a:ext cx="591207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79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A7BC-238E-43E3-9DF2-CBDD50BB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CA773-907B-40BF-9C50-D0F6157A2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0406"/>
            <a:ext cx="6028465" cy="5935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484FF5-7210-4F6D-A6DA-C2CE4D1BF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465" y="437254"/>
            <a:ext cx="6163535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5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E9A68-7214-4315-9911-42FFE7A5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Elektrotechnik - 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0538C-9D6A-45D8-A990-72D8E9B2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Erläuterung von:</a:t>
            </a:r>
          </a:p>
          <a:p>
            <a:pPr lvl="1"/>
            <a:r>
              <a:rPr lang="de-AT" dirty="0"/>
              <a:t>Auswahlkriterien der Elektronik</a:t>
            </a:r>
          </a:p>
          <a:p>
            <a:pPr lvl="1"/>
            <a:r>
              <a:rPr lang="de-AT" dirty="0"/>
              <a:t>Förderbandelektronik</a:t>
            </a:r>
          </a:p>
          <a:p>
            <a:pPr lvl="1"/>
            <a:r>
              <a:rPr lang="de-AT" dirty="0"/>
              <a:t>Futterschüsseldrehplattenelektronik</a:t>
            </a:r>
          </a:p>
          <a:p>
            <a:pPr lvl="1"/>
            <a:r>
              <a:rPr lang="de-AT" dirty="0"/>
              <a:t>Motoransteuerung</a:t>
            </a:r>
          </a:p>
          <a:p>
            <a:pPr lvl="1"/>
            <a:r>
              <a:rPr lang="de-AT" dirty="0" err="1"/>
              <a:t>Sensorikansteuerung</a:t>
            </a:r>
            <a:endParaRPr lang="de-AT" dirty="0"/>
          </a:p>
          <a:p>
            <a:pPr lvl="1"/>
            <a:r>
              <a:rPr lang="de-AT" dirty="0"/>
              <a:t>Steuerung</a:t>
            </a:r>
          </a:p>
          <a:p>
            <a:pPr lvl="1"/>
            <a:r>
              <a:rPr lang="de-AT" dirty="0"/>
              <a:t>Probleme</a:t>
            </a:r>
          </a:p>
          <a:p>
            <a:pPr lvl="1"/>
            <a:r>
              <a:rPr lang="de-AT" dirty="0" err="1"/>
              <a:t>Resumee</a:t>
            </a:r>
            <a:endParaRPr lang="de-AT" dirty="0"/>
          </a:p>
          <a:p>
            <a:r>
              <a:rPr lang="de-AT" dirty="0"/>
              <a:t>Verteidigung</a:t>
            </a:r>
          </a:p>
        </p:txBody>
      </p:sp>
    </p:spTree>
    <p:extLst>
      <p:ext uri="{BB962C8B-B14F-4D97-AF65-F5344CB8AC3E}">
        <p14:creationId xmlns:p14="http://schemas.microsoft.com/office/powerpoint/2010/main" val="154432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11B56-262A-4F9F-B163-39AFDE2F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Auswahlkriterien der Elektronik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9D12D0-F280-4757-8625-96424B4A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Kostengünstig</a:t>
            </a:r>
          </a:p>
          <a:p>
            <a:r>
              <a:rPr lang="de-AT" dirty="0"/>
              <a:t>Kompakt</a:t>
            </a:r>
          </a:p>
          <a:p>
            <a:r>
              <a:rPr lang="de-AT" dirty="0"/>
              <a:t>Übersichtlich</a:t>
            </a:r>
          </a:p>
          <a:p>
            <a:r>
              <a:rPr lang="de-AT" dirty="0"/>
              <a:t>Digital ansteuerbar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355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C5FA7-AAF0-4754-BF36-4D852E63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Förderbandelektronik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AA2336-4687-490B-9F39-3D9424900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Robuster starker Motor</a:t>
            </a:r>
          </a:p>
          <a:p>
            <a:pPr lvl="1"/>
            <a:r>
              <a:rPr lang="de-AT" dirty="0"/>
              <a:t>Sperrt stromlos</a:t>
            </a:r>
          </a:p>
          <a:p>
            <a:r>
              <a:rPr lang="de-AT" dirty="0"/>
              <a:t>Sensorik zur Fehlererkennung</a:t>
            </a:r>
          </a:p>
        </p:txBody>
      </p:sp>
    </p:spTree>
    <p:extLst>
      <p:ext uri="{BB962C8B-B14F-4D97-AF65-F5344CB8AC3E}">
        <p14:creationId xmlns:p14="http://schemas.microsoft.com/office/powerpoint/2010/main" val="92192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A1917-FCD2-483A-BBF8-B07AB362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Futterschüsseldrehplattenelektronik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576A6-ACE6-4F3C-9AD7-CC07C602D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Robuster starker Motor</a:t>
            </a:r>
          </a:p>
          <a:p>
            <a:pPr lvl="1"/>
            <a:r>
              <a:rPr lang="de-AT" dirty="0"/>
              <a:t>Sperrt stromlos</a:t>
            </a:r>
          </a:p>
          <a:p>
            <a:r>
              <a:rPr lang="de-AT" dirty="0"/>
              <a:t>Sensorik zur Fehlererkennung und Positionsbestimmung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011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DF5D6-7E16-4155-834F-A91993D0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Motoransteuerung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006E2-80D6-4622-BC19-F508AAED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Digital</a:t>
            </a:r>
          </a:p>
          <a:p>
            <a:r>
              <a:rPr lang="de-AT" dirty="0"/>
              <a:t>Kompakt</a:t>
            </a:r>
          </a:p>
          <a:p>
            <a:r>
              <a:rPr lang="de-AT" dirty="0"/>
              <a:t>Hohe Leistung</a:t>
            </a:r>
          </a:p>
          <a:p>
            <a:r>
              <a:rPr lang="de-AT" dirty="0" err="1"/>
              <a:t>Drehzalregelung</a:t>
            </a:r>
            <a:r>
              <a:rPr lang="de-AT" dirty="0"/>
              <a:t> mittels PWM</a:t>
            </a:r>
          </a:p>
          <a:p>
            <a:r>
              <a:rPr lang="de-AT" dirty="0"/>
              <a:t>Günstig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19FFB-FF24-4257-A7E4-6E0F5A101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64" y="0"/>
            <a:ext cx="5100735" cy="38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1873C-ED0E-4184-8C84-DF6E3AC9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Sensoransteuerung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12BEBB-08F3-4E9A-B9AF-7D953DAE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Digital</a:t>
            </a:r>
          </a:p>
          <a:p>
            <a:r>
              <a:rPr lang="de-AT" dirty="0"/>
              <a:t>Einfach</a:t>
            </a:r>
          </a:p>
          <a:p>
            <a:r>
              <a:rPr lang="de-AT" dirty="0"/>
              <a:t>Günstig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91864-6424-4426-8758-064BA5202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15" y="0"/>
            <a:ext cx="5927185" cy="3938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79B9EA-6F1F-4C8E-B5CD-27A41CF06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092" y="3938159"/>
            <a:ext cx="2895908" cy="29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4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E2AAD-D49F-438B-95E2-355F16C7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Steuerung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BB929B-5F58-4ECE-AF00-8A8B65C02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Raspberry:</a:t>
            </a:r>
          </a:p>
          <a:p>
            <a:pPr lvl="1"/>
            <a:r>
              <a:rPr lang="de-AT" dirty="0"/>
              <a:t>Ausgabe digitaler Signale mittels </a:t>
            </a:r>
            <a:r>
              <a:rPr lang="de-AT" dirty="0" err="1"/>
              <a:t>onboard</a:t>
            </a:r>
            <a:r>
              <a:rPr lang="de-AT" dirty="0"/>
              <a:t>-Pins</a:t>
            </a:r>
          </a:p>
          <a:p>
            <a:pPr lvl="1"/>
            <a:r>
              <a:rPr lang="de-AT" dirty="0"/>
              <a:t>Auswertung digitaler Signale mittels </a:t>
            </a:r>
            <a:r>
              <a:rPr lang="de-AT" dirty="0" err="1"/>
              <a:t>onboard</a:t>
            </a:r>
            <a:r>
              <a:rPr lang="de-AT" dirty="0"/>
              <a:t>-Pins</a:t>
            </a:r>
          </a:p>
          <a:p>
            <a:pPr lvl="1"/>
            <a:endParaRPr lang="de-AT" dirty="0"/>
          </a:p>
          <a:p>
            <a:r>
              <a:rPr lang="de-AT" dirty="0"/>
              <a:t>Arduino Nano:</a:t>
            </a:r>
          </a:p>
          <a:p>
            <a:pPr lvl="1"/>
            <a:r>
              <a:rPr lang="de-AT" dirty="0"/>
              <a:t>PWM-Signal erzeugung</a:t>
            </a:r>
          </a:p>
          <a:p>
            <a:pPr lvl="1"/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CB5A4-568C-411E-BA30-A7FD1BB54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15" y="0"/>
            <a:ext cx="4277085" cy="323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2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D5B09-C9B5-4508-B42C-C9189CA6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7396FD-71D1-4365-9748-120D1E1E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Zeiteinteilung</a:t>
            </a:r>
          </a:p>
          <a:p>
            <a:r>
              <a:rPr lang="de-AT" dirty="0"/>
              <a:t>Motorsteuerung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2C1F9-B57A-49E5-B892-A2A0A6417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88" y="0"/>
            <a:ext cx="7718012" cy="48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9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Elektrotechnik  </vt:lpstr>
      <vt:lpstr>Elektrotechnik - Agenda</vt:lpstr>
      <vt:lpstr>Auswahlkriterien der Elektronik</vt:lpstr>
      <vt:lpstr>Förderbandelektronik</vt:lpstr>
      <vt:lpstr>Futterschüsseldrehplattenelektronik</vt:lpstr>
      <vt:lpstr>Motoransteuerung</vt:lpstr>
      <vt:lpstr>Sensoransteuerung</vt:lpstr>
      <vt:lpstr>Steuerung</vt:lpstr>
      <vt:lpstr>Probleme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N-Kanal       P-Kanal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Elektrotechnik  </dc:title>
  <dc:creator>Julian</dc:creator>
  <cp:lastModifiedBy>Julian</cp:lastModifiedBy>
  <cp:revision>11</cp:revision>
  <dcterms:created xsi:type="dcterms:W3CDTF">2018-05-24T14:22:19Z</dcterms:created>
  <dcterms:modified xsi:type="dcterms:W3CDTF">2018-05-25T10:16:39Z</dcterms:modified>
</cp:coreProperties>
</file>