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2B42C-5A1B-4365-9C68-97FFE4F2F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564418-C0AB-4CD4-9B7B-9A9197B02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E6F14F-09FF-4045-9B35-34F29EA4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63E7-221E-4F03-925C-17C67F21B62D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44EDFE-5606-4B8C-BF77-3EB9E3DD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16CA04-4F95-4EE9-B9AC-72206D0F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48B8-53A1-44C2-8416-D86EE27CB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14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ADD68-4CD3-4074-A32B-5DE82630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704AE6-2551-48D1-8A41-7F89C044B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28B09A-743F-4AEB-8624-7F6C4718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63E7-221E-4F03-925C-17C67F21B62D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DD3D58-14B6-4C45-9613-0C7C6C37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4D06C8-E59A-444A-BED5-D53A1159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48B8-53A1-44C2-8416-D86EE27CB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12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E508A5-672C-4AE9-B5E9-28B78F47F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7C3828-2698-461F-94E9-5F1FDB56E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FA0F8B-1D0B-4924-BFB5-D4859F64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63E7-221E-4F03-925C-17C67F21B62D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933FAD-0BFC-43AC-808B-24C67D8D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2E1C10-2AED-458A-A4DB-FB8DF308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48B8-53A1-44C2-8416-D86EE27CB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79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B4820-0AB9-44C2-8A4D-01A1547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C743AC-781E-456F-BCD8-883F3776D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C783B3-33E3-47FF-91BF-2A670973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63E7-221E-4F03-925C-17C67F21B62D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EE1E70-EB5A-490E-8BD2-1717C597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2D6076-499E-4652-85CF-46217200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48B8-53A1-44C2-8416-D86EE27CB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46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3152B-FF95-46F6-8521-5944C71A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027409-922F-44D2-8CFD-43A4188D5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4EE4C-E841-480B-BE1C-D296C480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63E7-221E-4F03-925C-17C67F21B62D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5947E7-0A99-4F75-BE06-DEF1142F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59D9C-C0E2-4379-98AD-8E0C7211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48B8-53A1-44C2-8416-D86EE27CB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12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6767D-DD0D-4FF1-985F-F3FAB935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A8CB98-2260-4F65-96CD-F5499A50A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0E4F78-5AB7-4044-97BC-F39E5FCE7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02EDCF-3CC1-4510-904D-118765C8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63E7-221E-4F03-925C-17C67F21B62D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BD6B37-6467-4CFB-8050-670A05D4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20E151-937E-4EB9-8CD9-2AD11D0A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48B8-53A1-44C2-8416-D86EE27CB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35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4DC8A-725C-4C60-BC34-8135BD9B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547EDF-0823-4D34-8D0F-2D4F079E1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D3A819-6C36-4DFD-B989-298A1FC13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45F20A-3F24-4A3C-AB5D-5B9D4558F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B74C89-07B6-4C10-B938-59237D605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11AADE-AB97-4F76-9072-DAAA4F3D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63E7-221E-4F03-925C-17C67F21B62D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98C205-48AD-4C36-AB5C-CE1A6A89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6FB34DC-0A2A-4FAF-947F-C887708C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48B8-53A1-44C2-8416-D86EE27CB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97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7F59B-C212-4517-A799-2CF54D00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9B384C-2415-4C1B-91A7-083AD6AC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63E7-221E-4F03-925C-17C67F21B62D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E492E2-E333-4573-9069-D965B7A8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A2E2E7-E123-4159-8ACA-3CE05B89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48B8-53A1-44C2-8416-D86EE27CB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52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8BDE54-C756-43D4-8260-77ECF48C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63E7-221E-4F03-925C-17C67F21B62D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B4748F-0636-4519-A74C-474F725D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BD3B2C-6CF8-4FCD-AC1F-2414D6A0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48B8-53A1-44C2-8416-D86EE27CB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52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A7A90-16FB-4626-ABD8-4B899D65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47ED78-6096-44D2-95FB-0F99898E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081CB8-7C96-4FFF-A86C-BD44651A7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AC7568-E014-47AC-ABA4-B3D003CE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63E7-221E-4F03-925C-17C67F21B62D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F6D500-928D-463A-AC5E-70285594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8E044E-8792-4432-A7A9-E3C534A2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48B8-53A1-44C2-8416-D86EE27CB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09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B1B80-783C-44CE-867D-5AD9E8C6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98B11D-C8D0-43B7-938E-099DDE885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628C36-4B02-43AA-A318-E4DDF3370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2C8636-CDC3-4BBE-ADCA-BAD294F2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63E7-221E-4F03-925C-17C67F21B62D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120B60-8D57-4AA3-8288-67607324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D51394-B66E-4F62-A9B7-29FEB666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48B8-53A1-44C2-8416-D86EE27CB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30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433F7F-D650-42BA-8048-0CF88A0A9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C453E7-240D-48A0-9801-560F5B67C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6A954D-7AD0-40C9-B118-A224207D6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E63E7-221E-4F03-925C-17C67F21B62D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2B8446-8254-4E15-B416-84EF837F6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CF2463-474A-4AD5-A689-CB967FE3A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E48B8-53A1-44C2-8416-D86EE27CB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04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CCEF354-F92B-4F11-ACAD-BED138FD4ED0}"/>
              </a:ext>
            </a:extLst>
          </p:cNvPr>
          <p:cNvSpPr/>
          <p:nvPr/>
        </p:nvSpPr>
        <p:spPr>
          <a:xfrm>
            <a:off x="3462291" y="2876365"/>
            <a:ext cx="2006353" cy="1065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55EDAED7-DDCC-44A9-AC4F-89408F701CCA}"/>
              </a:ext>
            </a:extLst>
          </p:cNvPr>
          <p:cNvSpPr/>
          <p:nvPr/>
        </p:nvSpPr>
        <p:spPr>
          <a:xfrm>
            <a:off x="4385568" y="2112885"/>
            <a:ext cx="159798" cy="76348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CD5A7A4-2327-4AD7-8CB9-7A5FA52B4CE6}"/>
              </a:ext>
            </a:extLst>
          </p:cNvPr>
          <p:cNvSpPr txBox="1"/>
          <p:nvPr/>
        </p:nvSpPr>
        <p:spPr>
          <a:xfrm>
            <a:off x="4034900" y="1743553"/>
            <a:ext cx="86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F=m*g</a:t>
            </a:r>
          </a:p>
        </p:txBody>
      </p:sp>
    </p:spTree>
    <p:extLst>
      <p:ext uri="{BB962C8B-B14F-4D97-AF65-F5344CB8AC3E}">
        <p14:creationId xmlns:p14="http://schemas.microsoft.com/office/powerpoint/2010/main" val="342911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picdom12@htlkaindorf.at</dc:creator>
  <cp:lastModifiedBy>picdom12@htlkaindorf.at</cp:lastModifiedBy>
  <cp:revision>1</cp:revision>
  <dcterms:created xsi:type="dcterms:W3CDTF">2018-03-14T17:00:53Z</dcterms:created>
  <dcterms:modified xsi:type="dcterms:W3CDTF">2018-03-14T17:02:58Z</dcterms:modified>
</cp:coreProperties>
</file>