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F38F4-BD0B-44E0-A81F-BFF56CC9A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1FF458-3DF8-44A2-87AB-F4B9982D0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65CFB-7F07-4749-971B-A4A5D091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863-98A4-4F0D-8B28-95C14FFE42F0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CD338A-26B3-45A5-9181-686FECA2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0C2FFA-0119-40ED-8BAA-48A64F7F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064-62CF-462C-86CF-4DBEE6BC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7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27A49-551F-4FF4-844C-9BCD254C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1449B3-8C23-4420-8A4F-81537F0B4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31FA24-630C-445C-B7C7-1D9DCFBE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863-98A4-4F0D-8B28-95C14FFE42F0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ED560E-16EA-4E57-8404-66C6FEE6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E83A4F-CA20-440C-8703-57E3EE7D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064-62CF-462C-86CF-4DBEE6BC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87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B42682-34AE-48AC-B7A3-9F510202B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AB514E-3868-4785-898D-E5BC861F3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F775CB-6562-47A1-B079-D4912930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863-98A4-4F0D-8B28-95C14FFE42F0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AAE26F-A35E-4E3C-978C-045796C1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72037A-48E6-42A7-9489-EFD0EF8C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064-62CF-462C-86CF-4DBEE6BC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03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A0648-B34A-41BF-AED9-1C908858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4239FC-BB13-4297-A797-0367F675B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C22EA1-AF30-4014-B9C0-B8BFA073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863-98A4-4F0D-8B28-95C14FFE42F0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736F72-D888-4321-A103-B5FA3C50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DC5C7-9A69-4449-AB0C-22F90176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064-62CF-462C-86CF-4DBEE6BC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83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CCAD7-9208-411A-B610-B793141F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170A83-A573-4FC2-80B0-99DB89BF7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0B675-3187-4FCD-B0E6-A7CA2462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863-98A4-4F0D-8B28-95C14FFE42F0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FDAE15-4FEE-45C6-B37B-D04A9E3C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E6C105-0D52-4BEE-809E-9914A670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064-62CF-462C-86CF-4DBEE6BC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56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0C1AD-D188-493E-B7E3-2769097C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A8DC6-7E71-48AB-9E8B-E2CBCEA60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AB6453-3542-4026-9F35-D27033CA9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414496-E644-4422-8257-9293A32D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863-98A4-4F0D-8B28-95C14FFE42F0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4C76DC-C78C-480C-9648-8CE446C0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F79796-2CB3-4C62-9053-FC9D189F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064-62CF-462C-86CF-4DBEE6BC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57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80EC5-D71A-414E-BD60-D1920620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45B56A-B1D7-4389-BE6B-8609FB81B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2C1EBD-C762-4058-88F5-A275DCE41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B1B238-1520-4442-859C-CECF09713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45587C-A0D2-4D90-B8D3-B5FABCB2A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6C6CEF-21C3-47D0-A5AE-4B67E31B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863-98A4-4F0D-8B28-95C14FFE42F0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D9F8C2-F319-4BA6-BF43-BD32981C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620898-857E-4F6C-A4FE-C79AFEA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064-62CF-462C-86CF-4DBEE6BC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47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CF13B-AB0A-4368-A940-7210B363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D6D942-7ACE-4A78-AC72-FE14A500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863-98A4-4F0D-8B28-95C14FFE42F0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F06A1A-01EE-4051-AAC0-94B61DC7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267771-B09D-4E47-AA02-17B7258D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064-62CF-462C-86CF-4DBEE6BC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32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836633-8B2A-4D34-AD4B-F0786070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863-98A4-4F0D-8B28-95C14FFE42F0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44ABD2A-2051-46CC-A573-30777704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DD31E4-8CB1-468C-8A7C-329A3290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064-62CF-462C-86CF-4DBEE6BC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67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A6FDC-9F19-47BB-A3D0-ED973C66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34997-1878-4BF9-9834-69138C9D9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317DBB-9014-459E-BD46-65B252694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C59A5A-9C50-4410-8C63-A1B384CF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863-98A4-4F0D-8B28-95C14FFE42F0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720B25-DEF6-46DE-AA7D-9BC4B1A8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963FA2-4206-4D39-950A-D13A3AF0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064-62CF-462C-86CF-4DBEE6BC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60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18FA1-14C3-43A4-809C-3098460A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13766D-A679-414E-95BC-56FEC4615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AD40F0-4C18-4240-B7A3-2DFADAED9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B11D5C-0661-4E93-856A-12B5196F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863-98A4-4F0D-8B28-95C14FFE42F0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B2241F-7BDA-4C4F-8209-30283B25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96AD49-CC58-4592-A5B0-F1418F59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064-62CF-462C-86CF-4DBEE6BC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67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8782FA-F88D-4CE9-A7EE-EE274F73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5F6F61-2563-42D9-B9B4-E6F90D88D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4F8C42-8B47-4A6D-B3A9-CB494040A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2A863-98A4-4F0D-8B28-95C14FFE42F0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D2BC59-28E6-4EFA-ADD1-E96412C79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9D361E-AE4A-4F64-945B-C9D1CB695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C2064-62CF-462C-86CF-4DBEE6BC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26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E4A41B0-36F6-4E7A-9C97-7F4B847C6A7A}"/>
              </a:ext>
            </a:extLst>
          </p:cNvPr>
          <p:cNvSpPr/>
          <p:nvPr/>
        </p:nvSpPr>
        <p:spPr>
          <a:xfrm>
            <a:off x="3195961" y="1491450"/>
            <a:ext cx="1225120" cy="683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937687-F172-4598-A8E9-FBE9F44DDF72}"/>
              </a:ext>
            </a:extLst>
          </p:cNvPr>
          <p:cNvSpPr txBox="1"/>
          <p:nvPr/>
        </p:nvSpPr>
        <p:spPr>
          <a:xfrm>
            <a:off x="4421081" y="1646809"/>
            <a:ext cx="355107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4E9695-BC11-4922-8B96-BAC4F070A1AC}"/>
              </a:ext>
            </a:extLst>
          </p:cNvPr>
          <p:cNvSpPr txBox="1"/>
          <p:nvPr/>
        </p:nvSpPr>
        <p:spPr>
          <a:xfrm>
            <a:off x="3630967" y="2175030"/>
            <a:ext cx="355107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8055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picdom12@htlkaindorf.at</dc:creator>
  <cp:lastModifiedBy>picdom12@htlkaindorf.at</cp:lastModifiedBy>
  <cp:revision>2</cp:revision>
  <dcterms:created xsi:type="dcterms:W3CDTF">2018-03-14T17:50:50Z</dcterms:created>
  <dcterms:modified xsi:type="dcterms:W3CDTF">2018-03-14T19:02:50Z</dcterms:modified>
</cp:coreProperties>
</file>